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7772400" cy="10058400"/>
  <p:notesSz cx="6797675" cy="9928225"/>
  <p:defaultTextStyle>
    <a:defPPr>
      <a:defRPr lang="es-ES"/>
    </a:defPPr>
    <a:lvl1pPr marL="0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1pPr>
    <a:lvl2pPr marL="365976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2pPr>
    <a:lvl3pPr marL="731952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3pPr>
    <a:lvl4pPr marL="1097928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4pPr>
    <a:lvl5pPr marL="1463904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5pPr>
    <a:lvl6pPr marL="1829881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6pPr>
    <a:lvl7pPr marL="2195856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7pPr>
    <a:lvl8pPr marL="2561832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8pPr>
    <a:lvl9pPr marL="2927808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9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6EE"/>
    <a:srgbClr val="95C81E"/>
    <a:srgbClr val="9AD800"/>
    <a:srgbClr val="ADD71D"/>
    <a:srgbClr val="0070C0"/>
    <a:srgbClr val="B4DA31"/>
    <a:srgbClr val="A5BF3A"/>
    <a:srgbClr val="2154A8"/>
    <a:srgbClr val="1A3DB0"/>
    <a:srgbClr val="839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99" autoAdjust="0"/>
    <p:restoredTop sz="94660"/>
  </p:normalViewPr>
  <p:slideViewPr>
    <p:cSldViewPr snapToGrid="0" snapToObjects="1">
      <p:cViewPr>
        <p:scale>
          <a:sx n="98" d="100"/>
          <a:sy n="98" d="100"/>
        </p:scale>
        <p:origin x="1518" y="-1224"/>
      </p:cViewPr>
      <p:guideLst>
        <p:guide orient="horz" pos="3169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CD4B5-736C-4E29-AC86-64B28FB0C24F}" type="datetimeFigureOut">
              <a:rPr lang="es-MX" smtClean="0"/>
              <a:pPr/>
              <a:t>11/07/2025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960563" y="744538"/>
            <a:ext cx="28765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B928F-5AC7-459C-9C43-DB60E87CEAF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673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928F-5AC7-459C-9C43-DB60E87CEAF2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15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2930" y="3124627"/>
            <a:ext cx="6606540" cy="2156036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65860" y="5699759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9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6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2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2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98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37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17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58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966" y="6463460"/>
            <a:ext cx="6606540" cy="1997710"/>
          </a:xfrm>
        </p:spPr>
        <p:txBody>
          <a:bodyPr anchor="t"/>
          <a:lstStyle>
            <a:lvl1pPr algn="l">
              <a:defRPr sz="2725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1341">
                <a:solidFill>
                  <a:schemeClr val="tx1">
                    <a:tint val="75000"/>
                  </a:schemeClr>
                </a:solidFill>
              </a:defRPr>
            </a:lvl1pPr>
            <a:lvl2pPr marL="306581" indent="0">
              <a:buNone/>
              <a:defRPr sz="1217">
                <a:solidFill>
                  <a:schemeClr val="tx1">
                    <a:tint val="75000"/>
                  </a:schemeClr>
                </a:solidFill>
              </a:defRPr>
            </a:lvl2pPr>
            <a:lvl3pPr marL="613162" indent="0">
              <a:buNone/>
              <a:defRPr sz="1091">
                <a:solidFill>
                  <a:schemeClr val="tx1">
                    <a:tint val="75000"/>
                  </a:schemeClr>
                </a:solidFill>
              </a:defRPr>
            </a:lvl3pPr>
            <a:lvl4pPr marL="919742" indent="0">
              <a:buNone/>
              <a:defRPr sz="964">
                <a:solidFill>
                  <a:schemeClr val="tx1">
                    <a:tint val="75000"/>
                  </a:schemeClr>
                </a:solidFill>
              </a:defRPr>
            </a:lvl4pPr>
            <a:lvl5pPr marL="1226323" indent="0">
              <a:buNone/>
              <a:defRPr sz="964">
                <a:solidFill>
                  <a:schemeClr val="tx1">
                    <a:tint val="75000"/>
                  </a:schemeClr>
                </a:solidFill>
              </a:defRPr>
            </a:lvl5pPr>
            <a:lvl6pPr marL="1532905" indent="0">
              <a:buNone/>
              <a:defRPr sz="964">
                <a:solidFill>
                  <a:schemeClr val="tx1">
                    <a:tint val="75000"/>
                  </a:schemeClr>
                </a:solidFill>
              </a:defRPr>
            </a:lvl6pPr>
            <a:lvl7pPr marL="1839485" indent="0">
              <a:buNone/>
              <a:defRPr sz="964">
                <a:solidFill>
                  <a:schemeClr val="tx1">
                    <a:tint val="75000"/>
                  </a:schemeClr>
                </a:solidFill>
              </a:defRPr>
            </a:lvl7pPr>
            <a:lvl8pPr marL="2146065" indent="0">
              <a:buNone/>
              <a:defRPr sz="964">
                <a:solidFill>
                  <a:schemeClr val="tx1">
                    <a:tint val="75000"/>
                  </a:schemeClr>
                </a:solidFill>
              </a:defRPr>
            </a:lvl8pPr>
            <a:lvl9pPr marL="2452646" indent="0">
              <a:buNone/>
              <a:defRPr sz="9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29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88620" y="2346966"/>
            <a:ext cx="3432810" cy="6638080"/>
          </a:xfrm>
        </p:spPr>
        <p:txBody>
          <a:bodyPr/>
          <a:lstStyle>
            <a:lvl1pPr>
              <a:defRPr sz="1887"/>
            </a:lvl1pPr>
            <a:lvl2pPr>
              <a:defRPr sz="1635"/>
            </a:lvl2pPr>
            <a:lvl3pPr>
              <a:defRPr sz="1341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950970" y="2346966"/>
            <a:ext cx="3432810" cy="6638080"/>
          </a:xfrm>
        </p:spPr>
        <p:txBody>
          <a:bodyPr/>
          <a:lstStyle>
            <a:lvl1pPr>
              <a:defRPr sz="1887"/>
            </a:lvl1pPr>
            <a:lvl2pPr>
              <a:defRPr sz="1635"/>
            </a:lvl2pPr>
            <a:lvl3pPr>
              <a:defRPr sz="1341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88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8623" y="2251501"/>
            <a:ext cx="3434160" cy="938319"/>
          </a:xfrm>
        </p:spPr>
        <p:txBody>
          <a:bodyPr anchor="b"/>
          <a:lstStyle>
            <a:lvl1pPr marL="0" indent="0">
              <a:buNone/>
              <a:defRPr sz="1635" b="1"/>
            </a:lvl1pPr>
            <a:lvl2pPr marL="306581" indent="0">
              <a:buNone/>
              <a:defRPr sz="1341" b="1"/>
            </a:lvl2pPr>
            <a:lvl3pPr marL="613162" indent="0">
              <a:buNone/>
              <a:defRPr sz="1217" b="1"/>
            </a:lvl3pPr>
            <a:lvl4pPr marL="919742" indent="0">
              <a:buNone/>
              <a:defRPr sz="1091" b="1"/>
            </a:lvl4pPr>
            <a:lvl5pPr marL="1226323" indent="0">
              <a:buNone/>
              <a:defRPr sz="1091" b="1"/>
            </a:lvl5pPr>
            <a:lvl6pPr marL="1532905" indent="0">
              <a:buNone/>
              <a:defRPr sz="1091" b="1"/>
            </a:lvl6pPr>
            <a:lvl7pPr marL="1839485" indent="0">
              <a:buNone/>
              <a:defRPr sz="1091" b="1"/>
            </a:lvl7pPr>
            <a:lvl8pPr marL="2146065" indent="0">
              <a:buNone/>
              <a:defRPr sz="1091" b="1"/>
            </a:lvl8pPr>
            <a:lvl9pPr marL="2452646" indent="0">
              <a:buNone/>
              <a:defRPr sz="1091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88623" y="3189820"/>
            <a:ext cx="3434160" cy="5795222"/>
          </a:xfrm>
        </p:spPr>
        <p:txBody>
          <a:bodyPr/>
          <a:lstStyle>
            <a:lvl1pPr>
              <a:defRPr sz="1635"/>
            </a:lvl1pPr>
            <a:lvl2pPr>
              <a:defRPr sz="1341"/>
            </a:lvl2pPr>
            <a:lvl3pPr>
              <a:defRPr sz="1217"/>
            </a:lvl3pPr>
            <a:lvl4pPr>
              <a:defRPr sz="1091"/>
            </a:lvl4pPr>
            <a:lvl5pPr>
              <a:defRPr sz="1091"/>
            </a:lvl5pPr>
            <a:lvl6pPr>
              <a:defRPr sz="1091"/>
            </a:lvl6pPr>
            <a:lvl7pPr>
              <a:defRPr sz="1091"/>
            </a:lvl7pPr>
            <a:lvl8pPr>
              <a:defRPr sz="1091"/>
            </a:lvl8pPr>
            <a:lvl9pPr>
              <a:defRPr sz="109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948274" y="2251501"/>
            <a:ext cx="3435510" cy="938319"/>
          </a:xfrm>
        </p:spPr>
        <p:txBody>
          <a:bodyPr anchor="b"/>
          <a:lstStyle>
            <a:lvl1pPr marL="0" indent="0">
              <a:buNone/>
              <a:defRPr sz="1635" b="1"/>
            </a:lvl1pPr>
            <a:lvl2pPr marL="306581" indent="0">
              <a:buNone/>
              <a:defRPr sz="1341" b="1"/>
            </a:lvl2pPr>
            <a:lvl3pPr marL="613162" indent="0">
              <a:buNone/>
              <a:defRPr sz="1217" b="1"/>
            </a:lvl3pPr>
            <a:lvl4pPr marL="919742" indent="0">
              <a:buNone/>
              <a:defRPr sz="1091" b="1"/>
            </a:lvl4pPr>
            <a:lvl5pPr marL="1226323" indent="0">
              <a:buNone/>
              <a:defRPr sz="1091" b="1"/>
            </a:lvl5pPr>
            <a:lvl6pPr marL="1532905" indent="0">
              <a:buNone/>
              <a:defRPr sz="1091" b="1"/>
            </a:lvl6pPr>
            <a:lvl7pPr marL="1839485" indent="0">
              <a:buNone/>
              <a:defRPr sz="1091" b="1"/>
            </a:lvl7pPr>
            <a:lvl8pPr marL="2146065" indent="0">
              <a:buNone/>
              <a:defRPr sz="1091" b="1"/>
            </a:lvl8pPr>
            <a:lvl9pPr marL="2452646" indent="0">
              <a:buNone/>
              <a:defRPr sz="1091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948274" y="3189820"/>
            <a:ext cx="3435510" cy="5795222"/>
          </a:xfrm>
        </p:spPr>
        <p:txBody>
          <a:bodyPr/>
          <a:lstStyle>
            <a:lvl1pPr>
              <a:defRPr sz="1635"/>
            </a:lvl1pPr>
            <a:lvl2pPr>
              <a:defRPr sz="1341"/>
            </a:lvl2pPr>
            <a:lvl3pPr>
              <a:defRPr sz="1217"/>
            </a:lvl3pPr>
            <a:lvl4pPr>
              <a:defRPr sz="1091"/>
            </a:lvl4pPr>
            <a:lvl5pPr>
              <a:defRPr sz="1091"/>
            </a:lvl5pPr>
            <a:lvl6pPr>
              <a:defRPr sz="1091"/>
            </a:lvl6pPr>
            <a:lvl7pPr>
              <a:defRPr sz="1091"/>
            </a:lvl7pPr>
            <a:lvl8pPr>
              <a:defRPr sz="1091"/>
            </a:lvl8pPr>
            <a:lvl9pPr>
              <a:defRPr sz="109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53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10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45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3" y="400476"/>
            <a:ext cx="2557065" cy="1704340"/>
          </a:xfrm>
        </p:spPr>
        <p:txBody>
          <a:bodyPr anchor="b"/>
          <a:lstStyle>
            <a:lvl1pPr algn="l">
              <a:defRPr sz="1341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38794" y="400476"/>
            <a:ext cx="4344987" cy="8584565"/>
          </a:xfrm>
        </p:spPr>
        <p:txBody>
          <a:bodyPr/>
          <a:lstStyle>
            <a:lvl1pPr>
              <a:defRPr sz="2180"/>
            </a:lvl1pPr>
            <a:lvl2pPr>
              <a:defRPr sz="1887"/>
            </a:lvl2pPr>
            <a:lvl3pPr>
              <a:defRPr sz="1635"/>
            </a:lvl3pPr>
            <a:lvl4pPr>
              <a:defRPr sz="1341"/>
            </a:lvl4pPr>
            <a:lvl5pPr>
              <a:defRPr sz="1341"/>
            </a:lvl5pPr>
            <a:lvl6pPr>
              <a:defRPr sz="1341"/>
            </a:lvl6pPr>
            <a:lvl7pPr>
              <a:defRPr sz="1341"/>
            </a:lvl7pPr>
            <a:lvl8pPr>
              <a:defRPr sz="1341"/>
            </a:lvl8pPr>
            <a:lvl9pPr>
              <a:defRPr sz="134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88623" y="2104815"/>
            <a:ext cx="2557065" cy="6880225"/>
          </a:xfrm>
        </p:spPr>
        <p:txBody>
          <a:bodyPr/>
          <a:lstStyle>
            <a:lvl1pPr marL="0" indent="0">
              <a:buNone/>
              <a:defRPr sz="964"/>
            </a:lvl1pPr>
            <a:lvl2pPr marL="306581" indent="0">
              <a:buNone/>
              <a:defRPr sz="797"/>
            </a:lvl2pPr>
            <a:lvl3pPr marL="613162" indent="0">
              <a:buNone/>
              <a:defRPr sz="671"/>
            </a:lvl3pPr>
            <a:lvl4pPr marL="919742" indent="0">
              <a:buNone/>
              <a:defRPr sz="587"/>
            </a:lvl4pPr>
            <a:lvl5pPr marL="1226323" indent="0">
              <a:buNone/>
              <a:defRPr sz="587"/>
            </a:lvl5pPr>
            <a:lvl6pPr marL="1532905" indent="0">
              <a:buNone/>
              <a:defRPr sz="587"/>
            </a:lvl6pPr>
            <a:lvl7pPr marL="1839485" indent="0">
              <a:buNone/>
              <a:defRPr sz="587"/>
            </a:lvl7pPr>
            <a:lvl8pPr marL="2146065" indent="0">
              <a:buNone/>
              <a:defRPr sz="587"/>
            </a:lvl8pPr>
            <a:lvl9pPr marL="2452646" indent="0">
              <a:buNone/>
              <a:defRPr sz="58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97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3446" y="7040882"/>
            <a:ext cx="4663440" cy="831215"/>
          </a:xfrm>
        </p:spPr>
        <p:txBody>
          <a:bodyPr anchor="b"/>
          <a:lstStyle>
            <a:lvl1pPr algn="l">
              <a:defRPr sz="1341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23446" y="898736"/>
            <a:ext cx="4663440" cy="6035040"/>
          </a:xfrm>
        </p:spPr>
        <p:txBody>
          <a:bodyPr/>
          <a:lstStyle>
            <a:lvl1pPr marL="0" indent="0">
              <a:buNone/>
              <a:defRPr sz="2180"/>
            </a:lvl1pPr>
            <a:lvl2pPr marL="306581" indent="0">
              <a:buNone/>
              <a:defRPr sz="1887"/>
            </a:lvl2pPr>
            <a:lvl3pPr marL="613162" indent="0">
              <a:buNone/>
              <a:defRPr sz="1635"/>
            </a:lvl3pPr>
            <a:lvl4pPr marL="919742" indent="0">
              <a:buNone/>
              <a:defRPr sz="1341"/>
            </a:lvl4pPr>
            <a:lvl5pPr marL="1226323" indent="0">
              <a:buNone/>
              <a:defRPr sz="1341"/>
            </a:lvl5pPr>
            <a:lvl6pPr marL="1532905" indent="0">
              <a:buNone/>
              <a:defRPr sz="1341"/>
            </a:lvl6pPr>
            <a:lvl7pPr marL="1839485" indent="0">
              <a:buNone/>
              <a:defRPr sz="1341"/>
            </a:lvl7pPr>
            <a:lvl8pPr marL="2146065" indent="0">
              <a:buNone/>
              <a:defRPr sz="1341"/>
            </a:lvl8pPr>
            <a:lvl9pPr marL="2452646" indent="0">
              <a:buNone/>
              <a:defRPr sz="1341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23446" y="7872097"/>
            <a:ext cx="4663440" cy="1180464"/>
          </a:xfrm>
        </p:spPr>
        <p:txBody>
          <a:bodyPr/>
          <a:lstStyle>
            <a:lvl1pPr marL="0" indent="0">
              <a:buNone/>
              <a:defRPr sz="964"/>
            </a:lvl1pPr>
            <a:lvl2pPr marL="306581" indent="0">
              <a:buNone/>
              <a:defRPr sz="797"/>
            </a:lvl2pPr>
            <a:lvl3pPr marL="613162" indent="0">
              <a:buNone/>
              <a:defRPr sz="671"/>
            </a:lvl3pPr>
            <a:lvl4pPr marL="919742" indent="0">
              <a:buNone/>
              <a:defRPr sz="587"/>
            </a:lvl4pPr>
            <a:lvl5pPr marL="1226323" indent="0">
              <a:buNone/>
              <a:defRPr sz="587"/>
            </a:lvl5pPr>
            <a:lvl6pPr marL="1532905" indent="0">
              <a:buNone/>
              <a:defRPr sz="587"/>
            </a:lvl6pPr>
            <a:lvl7pPr marL="1839485" indent="0">
              <a:buNone/>
              <a:defRPr sz="587"/>
            </a:lvl7pPr>
            <a:lvl8pPr marL="2146065" indent="0">
              <a:buNone/>
              <a:defRPr sz="587"/>
            </a:lvl8pPr>
            <a:lvl9pPr marL="2452646" indent="0">
              <a:buNone/>
              <a:defRPr sz="58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8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46265" tIns="73132" rIns="146265" bIns="73132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8620" y="2346966"/>
            <a:ext cx="6995160" cy="6638080"/>
          </a:xfrm>
          <a:prstGeom prst="rect">
            <a:avLst/>
          </a:prstGeom>
        </p:spPr>
        <p:txBody>
          <a:bodyPr vert="horz" lIns="146265" tIns="73132" rIns="146265" bIns="73132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88621" y="9322648"/>
            <a:ext cx="1813560" cy="535517"/>
          </a:xfrm>
          <a:prstGeom prst="rect">
            <a:avLst/>
          </a:prstGeom>
        </p:spPr>
        <p:txBody>
          <a:bodyPr vert="horz" lIns="146265" tIns="73132" rIns="146265" bIns="73132" rtlCol="0" anchor="ctr"/>
          <a:lstStyle>
            <a:lvl1pPr algn="l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7"/>
          </a:xfrm>
          <a:prstGeom prst="rect">
            <a:avLst/>
          </a:prstGeom>
        </p:spPr>
        <p:txBody>
          <a:bodyPr vert="horz" lIns="146265" tIns="73132" rIns="146265" bIns="73132" rtlCol="0" anchor="ctr"/>
          <a:lstStyle>
            <a:lvl1pPr algn="ctr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7"/>
          </a:xfrm>
          <a:prstGeom prst="rect">
            <a:avLst/>
          </a:prstGeom>
        </p:spPr>
        <p:txBody>
          <a:bodyPr vert="horz" lIns="146265" tIns="73132" rIns="146265" bIns="73132" rtlCol="0" anchor="ctr"/>
          <a:lstStyle>
            <a:lvl1pPr algn="r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49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6581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935" indent="-229935" algn="l" defTabSz="306581" rtl="0" eaLnBrk="1" latinLnBrk="0" hangingPunct="1">
        <a:spcBef>
          <a:spcPct val="20000"/>
        </a:spcBef>
        <a:buFont typeface="Arial"/>
        <a:buChar char="•"/>
        <a:defRPr sz="2180" kern="1200">
          <a:solidFill>
            <a:schemeClr val="tx1"/>
          </a:solidFill>
          <a:latin typeface="+mn-lt"/>
          <a:ea typeface="+mn-ea"/>
          <a:cs typeface="+mn-cs"/>
        </a:defRPr>
      </a:lvl1pPr>
      <a:lvl2pPr marL="498195" indent="-191613" algn="l" defTabSz="306581" rtl="0" eaLnBrk="1" latinLnBrk="0" hangingPunct="1">
        <a:spcBef>
          <a:spcPct val="20000"/>
        </a:spcBef>
        <a:buFont typeface="Arial"/>
        <a:buChar char="–"/>
        <a:defRPr sz="1887" kern="1200">
          <a:solidFill>
            <a:schemeClr val="tx1"/>
          </a:solidFill>
          <a:latin typeface="+mn-lt"/>
          <a:ea typeface="+mn-ea"/>
          <a:cs typeface="+mn-cs"/>
        </a:defRPr>
      </a:lvl2pPr>
      <a:lvl3pPr marL="766452" indent="-153290" algn="l" defTabSz="306581" rtl="0" eaLnBrk="1" latinLnBrk="0" hangingPunct="1">
        <a:spcBef>
          <a:spcPct val="20000"/>
        </a:spcBef>
        <a:buFont typeface="Arial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073033" indent="-153290" algn="l" defTabSz="306581" rtl="0" eaLnBrk="1" latinLnBrk="0" hangingPunct="1">
        <a:spcBef>
          <a:spcPct val="20000"/>
        </a:spcBef>
        <a:buFont typeface="Arial"/>
        <a:buChar char="–"/>
        <a:defRPr sz="1341" kern="1200">
          <a:solidFill>
            <a:schemeClr val="tx1"/>
          </a:solidFill>
          <a:latin typeface="+mn-lt"/>
          <a:ea typeface="+mn-ea"/>
          <a:cs typeface="+mn-cs"/>
        </a:defRPr>
      </a:lvl4pPr>
      <a:lvl5pPr marL="1379614" indent="-153290" algn="l" defTabSz="306581" rtl="0" eaLnBrk="1" latinLnBrk="0" hangingPunct="1">
        <a:spcBef>
          <a:spcPct val="20000"/>
        </a:spcBef>
        <a:buFont typeface="Arial"/>
        <a:buChar char="»"/>
        <a:defRPr sz="1341" kern="1200">
          <a:solidFill>
            <a:schemeClr val="tx1"/>
          </a:solidFill>
          <a:latin typeface="+mn-lt"/>
          <a:ea typeface="+mn-ea"/>
          <a:cs typeface="+mn-cs"/>
        </a:defRPr>
      </a:lvl5pPr>
      <a:lvl6pPr marL="1686195" indent="-153290" algn="l" defTabSz="306581" rtl="0" eaLnBrk="1" latinLnBrk="0" hangingPunct="1">
        <a:spcBef>
          <a:spcPct val="20000"/>
        </a:spcBef>
        <a:buFont typeface="Arial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6pPr>
      <a:lvl7pPr marL="1992776" indent="-153290" algn="l" defTabSz="306581" rtl="0" eaLnBrk="1" latinLnBrk="0" hangingPunct="1">
        <a:spcBef>
          <a:spcPct val="20000"/>
        </a:spcBef>
        <a:buFont typeface="Arial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7pPr>
      <a:lvl8pPr marL="2299356" indent="-153290" algn="l" defTabSz="306581" rtl="0" eaLnBrk="1" latinLnBrk="0" hangingPunct="1">
        <a:spcBef>
          <a:spcPct val="20000"/>
        </a:spcBef>
        <a:buFont typeface="Arial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8pPr>
      <a:lvl9pPr marL="2605937" indent="-153290" algn="l" defTabSz="306581" rtl="0" eaLnBrk="1" latinLnBrk="0" hangingPunct="1">
        <a:spcBef>
          <a:spcPct val="20000"/>
        </a:spcBef>
        <a:buFont typeface="Arial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1pPr>
      <a:lvl2pPr marL="306581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2pPr>
      <a:lvl3pPr marL="613162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3pPr>
      <a:lvl4pPr marL="919742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4pPr>
      <a:lvl5pPr marL="1226323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5pPr>
      <a:lvl6pPr marL="1532905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6pPr>
      <a:lvl7pPr marL="1839485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7pPr>
      <a:lvl8pPr marL="2146065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8pPr>
      <a:lvl9pPr marL="2452646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19" Type="http://schemas.openxmlformats.org/officeDocument/2006/relationships/image" Target="../media/image17.emf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n 102">
            <a:extLst>
              <a:ext uri="{FF2B5EF4-FFF2-40B4-BE49-F238E27FC236}">
                <a16:creationId xmlns:a16="http://schemas.microsoft.com/office/drawing/2014/main" id="{3543C363-0952-AA9D-9BFB-EBE7E547D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7777500" cy="4914900"/>
          </a:xfrm>
          <a:prstGeom prst="rect">
            <a:avLst/>
          </a:prstGeom>
        </p:spPr>
      </p:pic>
      <p:pic>
        <p:nvPicPr>
          <p:cNvPr id="335" name="Imagen 334">
            <a:extLst>
              <a:ext uri="{FF2B5EF4-FFF2-40B4-BE49-F238E27FC236}">
                <a16:creationId xmlns:a16="http://schemas.microsoft.com/office/drawing/2014/main" id="{0AE253CA-9634-96F8-826F-3799B50F94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278"/>
          <a:stretch>
            <a:fillRect/>
          </a:stretch>
        </p:blipFill>
        <p:spPr>
          <a:xfrm>
            <a:off x="308881" y="820663"/>
            <a:ext cx="7156973" cy="3689425"/>
          </a:xfrm>
          <a:prstGeom prst="rect">
            <a:avLst/>
          </a:prstGeom>
        </p:spPr>
      </p:pic>
      <p:sp>
        <p:nvSpPr>
          <p:cNvPr id="497" name="CuadroTexto 496">
            <a:extLst>
              <a:ext uri="{FF2B5EF4-FFF2-40B4-BE49-F238E27FC236}">
                <a16:creationId xmlns:a16="http://schemas.microsoft.com/office/drawing/2014/main" id="{B7584C4A-D45E-01A5-B43F-5ABAE3871E62}"/>
              </a:ext>
            </a:extLst>
          </p:cNvPr>
          <p:cNvSpPr txBox="1"/>
          <p:nvPr/>
        </p:nvSpPr>
        <p:spPr>
          <a:xfrm>
            <a:off x="2947982" y="172039"/>
            <a:ext cx="294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Lista de Precios Tela Tejido de Punto</a:t>
            </a:r>
          </a:p>
          <a:p>
            <a:pPr algn="ctr"/>
            <a:r>
              <a:rPr lang="es-MX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PRECIOS  I.V.A. INCLUIDO</a:t>
            </a:r>
          </a:p>
          <a:p>
            <a:pPr algn="ctr"/>
            <a:r>
              <a:rPr lang="es-MX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Apertura tu línea de crédito a 1, 2 o 3 meses. </a:t>
            </a:r>
          </a:p>
        </p:txBody>
      </p:sp>
      <p:pic>
        <p:nvPicPr>
          <p:cNvPr id="105" name="Imagen 104">
            <a:extLst>
              <a:ext uri="{FF2B5EF4-FFF2-40B4-BE49-F238E27FC236}">
                <a16:creationId xmlns:a16="http://schemas.microsoft.com/office/drawing/2014/main" id="{5913030A-735D-DF59-A314-B461EF1331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201" t="1702" r="7416" b="84186"/>
          <a:stretch/>
        </p:blipFill>
        <p:spPr>
          <a:xfrm>
            <a:off x="6344705" y="30339"/>
            <a:ext cx="744482" cy="7244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B26D5EF-4DFB-40B4-EFF5-71F35175B504}"/>
              </a:ext>
            </a:extLst>
          </p:cNvPr>
          <p:cNvSpPr txBox="1"/>
          <p:nvPr/>
        </p:nvSpPr>
        <p:spPr>
          <a:xfrm>
            <a:off x="316207" y="866777"/>
            <a:ext cx="680586" cy="16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>
                <a:solidFill>
                  <a:srgbClr val="002060"/>
                </a:solidFill>
                <a:latin typeface="Century Gothic" panose="020B0502020202020204" pitchFamily="34" charset="0"/>
              </a:rPr>
              <a:t>TELAS</a:t>
            </a:r>
            <a:endParaRPr lang="es-MX" sz="5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0FFE26-2107-A3BD-E87F-9CF52D90055A}"/>
              </a:ext>
            </a:extLst>
          </p:cNvPr>
          <p:cNvSpPr txBox="1"/>
          <p:nvPr/>
        </p:nvSpPr>
        <p:spPr>
          <a:xfrm>
            <a:off x="996793" y="863679"/>
            <a:ext cx="67231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COMPOSICIÓN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2DF7C5-087F-5A8C-4854-5671D0976524}"/>
              </a:ext>
            </a:extLst>
          </p:cNvPr>
          <p:cNvSpPr txBox="1"/>
          <p:nvPr/>
        </p:nvSpPr>
        <p:spPr>
          <a:xfrm>
            <a:off x="1666089" y="860756"/>
            <a:ext cx="42723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HILO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75C703-87B7-4675-2C7D-4A9D1CEAE289}"/>
              </a:ext>
            </a:extLst>
          </p:cNvPr>
          <p:cNvSpPr txBox="1"/>
          <p:nvPr/>
        </p:nvSpPr>
        <p:spPr>
          <a:xfrm>
            <a:off x="2039439" y="795137"/>
            <a:ext cx="6153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ANCHO EN M</a:t>
            </a:r>
          </a:p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E-EXTENDIDO</a:t>
            </a:r>
          </a:p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T-TUBULAR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1671412-2380-D484-EA1F-76B5F252D677}"/>
              </a:ext>
            </a:extLst>
          </p:cNvPr>
          <p:cNvSpPr txBox="1"/>
          <p:nvPr/>
        </p:nvSpPr>
        <p:spPr>
          <a:xfrm>
            <a:off x="2494537" y="805750"/>
            <a:ext cx="6623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RENDIMIENTO</a:t>
            </a:r>
          </a:p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 METROS</a:t>
            </a:r>
          </a:p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POR KILO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46FE57-DD07-B75F-DD29-2E4012C2BA23}"/>
              </a:ext>
            </a:extLst>
          </p:cNvPr>
          <p:cNvSpPr txBox="1"/>
          <p:nvPr/>
        </p:nvSpPr>
        <p:spPr>
          <a:xfrm>
            <a:off x="3845884" y="800749"/>
            <a:ext cx="5642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 BLANCO</a:t>
            </a:r>
          </a:p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SIN I.V.A.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382FB11-9762-A6ED-BB36-A79FCC1C04D2}"/>
              </a:ext>
            </a:extLst>
          </p:cNvPr>
          <p:cNvSpPr txBox="1"/>
          <p:nvPr/>
        </p:nvSpPr>
        <p:spPr>
          <a:xfrm>
            <a:off x="3343896" y="813758"/>
            <a:ext cx="5748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PESO POR MT CUADRADO g/m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9AC86F-97D6-A2A6-7D09-82086F5AB27B}"/>
              </a:ext>
            </a:extLst>
          </p:cNvPr>
          <p:cNvSpPr txBox="1"/>
          <p:nvPr/>
        </p:nvSpPr>
        <p:spPr>
          <a:xfrm>
            <a:off x="4310963" y="835140"/>
            <a:ext cx="849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COLOR BLANCO </a:t>
            </a:r>
          </a:p>
          <a:p>
            <a:pPr algn="ctr"/>
            <a:r>
              <a:rPr lang="es-MX" sz="45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CON I.V.A.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EE73E5-2B26-0F16-36EF-229999AAEC39}"/>
              </a:ext>
            </a:extLst>
          </p:cNvPr>
          <p:cNvSpPr txBox="1"/>
          <p:nvPr/>
        </p:nvSpPr>
        <p:spPr>
          <a:xfrm>
            <a:off x="4964226" y="814803"/>
            <a:ext cx="7487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 CLAROS </a:t>
            </a:r>
          </a:p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 JASPE 50/50</a:t>
            </a:r>
          </a:p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SIN I.V.A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33E0535-5E7B-C184-AA87-9547B7C71DB5}"/>
              </a:ext>
            </a:extLst>
          </p:cNvPr>
          <p:cNvSpPr txBox="1"/>
          <p:nvPr/>
        </p:nvSpPr>
        <p:spPr>
          <a:xfrm>
            <a:off x="5582711" y="799251"/>
            <a:ext cx="7283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COLORES CLAROS</a:t>
            </a:r>
          </a:p>
          <a:p>
            <a:pPr algn="ctr"/>
            <a:r>
              <a:rPr lang="es-MX" sz="45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Y JASPE 50/50  </a:t>
            </a:r>
          </a:p>
          <a:p>
            <a:pPr algn="ctr"/>
            <a:r>
              <a:rPr lang="es-MX" sz="45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CON I.V.A.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D68FB06-19FC-5C8B-5DD5-2A8A0EF418C5}"/>
              </a:ext>
            </a:extLst>
          </p:cNvPr>
          <p:cNvSpPr txBox="1"/>
          <p:nvPr/>
        </p:nvSpPr>
        <p:spPr>
          <a:xfrm>
            <a:off x="6130558" y="810529"/>
            <a:ext cx="8268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 OBSCUROS  Y JASPE 90/10 Y 99/1       SIN I.V.A..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E2A5919-9EC6-0E68-5946-D350E4985E9C}"/>
              </a:ext>
            </a:extLst>
          </p:cNvPr>
          <p:cNvSpPr txBox="1"/>
          <p:nvPr/>
        </p:nvSpPr>
        <p:spPr>
          <a:xfrm>
            <a:off x="6761699" y="793987"/>
            <a:ext cx="78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COLORES OBSCUROS  Y JASPE 90/10 Y </a:t>
            </a:r>
            <a:r>
              <a:rPr lang="es-MX" sz="450" b="1" u="sng">
                <a:solidFill>
                  <a:srgbClr val="002060"/>
                </a:solidFill>
                <a:latin typeface="Century Gothic" panose="020B0502020202020204" pitchFamily="34" charset="0"/>
              </a:rPr>
              <a:t>99/1       CON </a:t>
            </a:r>
            <a:r>
              <a:rPr lang="es-MX" sz="45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I.V.A.</a:t>
            </a:r>
          </a:p>
          <a:p>
            <a:pPr algn="ctr"/>
            <a:r>
              <a:rPr lang="es-MX" sz="45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81F198-8A68-7C36-DB7F-609C60D7E183}"/>
              </a:ext>
            </a:extLst>
          </p:cNvPr>
          <p:cNvSpPr txBox="1"/>
          <p:nvPr/>
        </p:nvSpPr>
        <p:spPr>
          <a:xfrm>
            <a:off x="245543" y="1044100"/>
            <a:ext cx="7579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Cárdigan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FFEE939-A3F7-2F42-2BD5-8563FD10CB47}"/>
              </a:ext>
            </a:extLst>
          </p:cNvPr>
          <p:cNvSpPr txBox="1"/>
          <p:nvPr/>
        </p:nvSpPr>
        <p:spPr>
          <a:xfrm>
            <a:off x="245678" y="1407932"/>
            <a:ext cx="9990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Cárdigan Ligero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B974C46-2FB0-4B56-6CF2-07AA2F524CB6}"/>
              </a:ext>
            </a:extLst>
          </p:cNvPr>
          <p:cNvSpPr txBox="1"/>
          <p:nvPr/>
        </p:nvSpPr>
        <p:spPr>
          <a:xfrm>
            <a:off x="245191" y="1533482"/>
            <a:ext cx="7640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Cintas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C5B9D23-2C2D-4CDC-74A2-3D5F15F7E31C}"/>
              </a:ext>
            </a:extLst>
          </p:cNvPr>
          <p:cNvSpPr txBox="1"/>
          <p:nvPr/>
        </p:nvSpPr>
        <p:spPr>
          <a:xfrm>
            <a:off x="1000924" y="1043116"/>
            <a:ext cx="6646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50 %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9904DE9-58CD-A294-3D19-70B123440EE7}"/>
              </a:ext>
            </a:extLst>
          </p:cNvPr>
          <p:cNvSpPr txBox="1"/>
          <p:nvPr/>
        </p:nvSpPr>
        <p:spPr>
          <a:xfrm>
            <a:off x="1001817" y="1168804"/>
            <a:ext cx="6642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  %   pol.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B1C20DFA-D415-B467-39C6-EE59ACAAAE68}"/>
              </a:ext>
            </a:extLst>
          </p:cNvPr>
          <p:cNvSpPr txBox="1"/>
          <p:nvPr/>
        </p:nvSpPr>
        <p:spPr>
          <a:xfrm>
            <a:off x="1630524" y="1041595"/>
            <a:ext cx="4956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B4B4176F-50C3-218C-701B-26AA29465B9B}"/>
              </a:ext>
            </a:extLst>
          </p:cNvPr>
          <p:cNvSpPr txBox="1"/>
          <p:nvPr/>
        </p:nvSpPr>
        <p:spPr>
          <a:xfrm>
            <a:off x="2093082" y="1040923"/>
            <a:ext cx="5121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 – 0.80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34FCF420-37C4-F380-1CC9-F1357A4885C4}"/>
              </a:ext>
            </a:extLst>
          </p:cNvPr>
          <p:cNvSpPr txBox="1"/>
          <p:nvPr/>
        </p:nvSpPr>
        <p:spPr>
          <a:xfrm>
            <a:off x="2611030" y="1043913"/>
            <a:ext cx="4178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1.85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E886E3AA-3529-2EB5-5ED6-7CC83B37445F}"/>
              </a:ext>
            </a:extLst>
          </p:cNvPr>
          <p:cNvSpPr txBox="1"/>
          <p:nvPr/>
        </p:nvSpPr>
        <p:spPr>
          <a:xfrm>
            <a:off x="3032303" y="1042189"/>
            <a:ext cx="3912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540</a:t>
            </a: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ECDFA7F9-951F-9E3E-6118-154B90D0E485}"/>
              </a:ext>
            </a:extLst>
          </p:cNvPr>
          <p:cNvSpPr txBox="1"/>
          <p:nvPr/>
        </p:nvSpPr>
        <p:spPr>
          <a:xfrm>
            <a:off x="3421953" y="1043653"/>
            <a:ext cx="4218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340</a:t>
            </a: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11E36613-5AA7-EE55-5CD7-537FBA93678A}"/>
              </a:ext>
            </a:extLst>
          </p:cNvPr>
          <p:cNvSpPr txBox="1"/>
          <p:nvPr/>
        </p:nvSpPr>
        <p:spPr>
          <a:xfrm>
            <a:off x="3836704" y="1039756"/>
            <a:ext cx="5750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$ 117.24</a:t>
            </a:r>
          </a:p>
        </p:txBody>
      </p:sp>
      <p:sp>
        <p:nvSpPr>
          <p:cNvPr id="198" name="CuadroTexto 197">
            <a:extLst>
              <a:ext uri="{FF2B5EF4-FFF2-40B4-BE49-F238E27FC236}">
                <a16:creationId xmlns:a16="http://schemas.microsoft.com/office/drawing/2014/main" id="{3803470B-6622-E250-6C9B-12073D006BAE}"/>
              </a:ext>
            </a:extLst>
          </p:cNvPr>
          <p:cNvSpPr txBox="1"/>
          <p:nvPr/>
        </p:nvSpPr>
        <p:spPr>
          <a:xfrm>
            <a:off x="5030950" y="1184062"/>
            <a:ext cx="611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278" name="CuadroTexto 277">
            <a:extLst>
              <a:ext uri="{FF2B5EF4-FFF2-40B4-BE49-F238E27FC236}">
                <a16:creationId xmlns:a16="http://schemas.microsoft.com/office/drawing/2014/main" id="{B2D84934-D082-4805-4202-A9759F5DDA82}"/>
              </a:ext>
            </a:extLst>
          </p:cNvPr>
          <p:cNvSpPr txBox="1"/>
          <p:nvPr/>
        </p:nvSpPr>
        <p:spPr>
          <a:xfrm>
            <a:off x="248136" y="1166515"/>
            <a:ext cx="7570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Cárdigan </a:t>
            </a:r>
          </a:p>
        </p:txBody>
      </p:sp>
      <p:sp>
        <p:nvSpPr>
          <p:cNvPr id="279" name="CuadroTexto 278">
            <a:extLst>
              <a:ext uri="{FF2B5EF4-FFF2-40B4-BE49-F238E27FC236}">
                <a16:creationId xmlns:a16="http://schemas.microsoft.com/office/drawing/2014/main" id="{AD4E0AE8-40C3-525B-569F-81DF6FAAF95F}"/>
              </a:ext>
            </a:extLst>
          </p:cNvPr>
          <p:cNvSpPr txBox="1"/>
          <p:nvPr/>
        </p:nvSpPr>
        <p:spPr>
          <a:xfrm>
            <a:off x="1629114" y="1163630"/>
            <a:ext cx="4926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Poliéster</a:t>
            </a:r>
          </a:p>
        </p:txBody>
      </p:sp>
      <p:sp>
        <p:nvSpPr>
          <p:cNvPr id="280" name="CuadroTexto 279">
            <a:extLst>
              <a:ext uri="{FF2B5EF4-FFF2-40B4-BE49-F238E27FC236}">
                <a16:creationId xmlns:a16="http://schemas.microsoft.com/office/drawing/2014/main" id="{36031DB9-F4B9-87EB-097A-564DF7D08BAE}"/>
              </a:ext>
            </a:extLst>
          </p:cNvPr>
          <p:cNvSpPr txBox="1"/>
          <p:nvPr/>
        </p:nvSpPr>
        <p:spPr>
          <a:xfrm>
            <a:off x="248372" y="1287305"/>
            <a:ext cx="7469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Cárdigan </a:t>
            </a:r>
          </a:p>
        </p:txBody>
      </p:sp>
      <p:sp>
        <p:nvSpPr>
          <p:cNvPr id="281" name="CuadroTexto 280">
            <a:extLst>
              <a:ext uri="{FF2B5EF4-FFF2-40B4-BE49-F238E27FC236}">
                <a16:creationId xmlns:a16="http://schemas.microsoft.com/office/drawing/2014/main" id="{796B0D6D-3387-BD83-A579-C48A4B7542FD}"/>
              </a:ext>
            </a:extLst>
          </p:cNvPr>
          <p:cNvSpPr txBox="1"/>
          <p:nvPr/>
        </p:nvSpPr>
        <p:spPr>
          <a:xfrm>
            <a:off x="995331" y="1288703"/>
            <a:ext cx="66430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  %  alg.</a:t>
            </a:r>
          </a:p>
        </p:txBody>
      </p:sp>
      <p:sp>
        <p:nvSpPr>
          <p:cNvPr id="282" name="CuadroTexto 281">
            <a:extLst>
              <a:ext uri="{FF2B5EF4-FFF2-40B4-BE49-F238E27FC236}">
                <a16:creationId xmlns:a16="http://schemas.microsoft.com/office/drawing/2014/main" id="{4298C3C5-9A3E-BF97-E6A8-EB8B858666B8}"/>
              </a:ext>
            </a:extLst>
          </p:cNvPr>
          <p:cNvSpPr txBox="1"/>
          <p:nvPr/>
        </p:nvSpPr>
        <p:spPr>
          <a:xfrm>
            <a:off x="997632" y="1416205"/>
            <a:ext cx="6684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50 %</a:t>
            </a:r>
          </a:p>
        </p:txBody>
      </p:sp>
      <p:sp>
        <p:nvSpPr>
          <p:cNvPr id="283" name="CuadroTexto 282">
            <a:extLst>
              <a:ext uri="{FF2B5EF4-FFF2-40B4-BE49-F238E27FC236}">
                <a16:creationId xmlns:a16="http://schemas.microsoft.com/office/drawing/2014/main" id="{531AA810-1C9B-8304-B31C-DE9F9C59DF2B}"/>
              </a:ext>
            </a:extLst>
          </p:cNvPr>
          <p:cNvSpPr txBox="1"/>
          <p:nvPr/>
        </p:nvSpPr>
        <p:spPr>
          <a:xfrm>
            <a:off x="1000443" y="1539089"/>
            <a:ext cx="665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50 %</a:t>
            </a:r>
          </a:p>
        </p:txBody>
      </p:sp>
      <p:sp>
        <p:nvSpPr>
          <p:cNvPr id="284" name="CuadroTexto 283">
            <a:extLst>
              <a:ext uri="{FF2B5EF4-FFF2-40B4-BE49-F238E27FC236}">
                <a16:creationId xmlns:a16="http://schemas.microsoft.com/office/drawing/2014/main" id="{83254BFF-FA17-B441-A353-6578825A2180}"/>
              </a:ext>
            </a:extLst>
          </p:cNvPr>
          <p:cNvSpPr txBox="1"/>
          <p:nvPr/>
        </p:nvSpPr>
        <p:spPr>
          <a:xfrm>
            <a:off x="242354" y="1649777"/>
            <a:ext cx="7447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Cuellos</a:t>
            </a:r>
          </a:p>
        </p:txBody>
      </p:sp>
      <p:sp>
        <p:nvSpPr>
          <p:cNvPr id="285" name="CuadroTexto 284">
            <a:extLst>
              <a:ext uri="{FF2B5EF4-FFF2-40B4-BE49-F238E27FC236}">
                <a16:creationId xmlns:a16="http://schemas.microsoft.com/office/drawing/2014/main" id="{E456D3DB-6F8A-880C-EC88-86174DAFBD19}"/>
              </a:ext>
            </a:extLst>
          </p:cNvPr>
          <p:cNvSpPr txBox="1"/>
          <p:nvPr/>
        </p:nvSpPr>
        <p:spPr>
          <a:xfrm>
            <a:off x="1007172" y="1658070"/>
            <a:ext cx="6523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50 %</a:t>
            </a:r>
          </a:p>
        </p:txBody>
      </p:sp>
      <p:sp>
        <p:nvSpPr>
          <p:cNvPr id="286" name="CuadroTexto 285">
            <a:extLst>
              <a:ext uri="{FF2B5EF4-FFF2-40B4-BE49-F238E27FC236}">
                <a16:creationId xmlns:a16="http://schemas.microsoft.com/office/drawing/2014/main" id="{699DC7CE-DAB4-1E23-EC9B-A168DB04ADD9}"/>
              </a:ext>
            </a:extLst>
          </p:cNvPr>
          <p:cNvSpPr txBox="1"/>
          <p:nvPr/>
        </p:nvSpPr>
        <p:spPr>
          <a:xfrm>
            <a:off x="241511" y="1774631"/>
            <a:ext cx="7470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Cuellos</a:t>
            </a:r>
          </a:p>
        </p:txBody>
      </p:sp>
      <p:sp>
        <p:nvSpPr>
          <p:cNvPr id="287" name="CuadroTexto 286">
            <a:extLst>
              <a:ext uri="{FF2B5EF4-FFF2-40B4-BE49-F238E27FC236}">
                <a16:creationId xmlns:a16="http://schemas.microsoft.com/office/drawing/2014/main" id="{56BE9AAD-39ED-18DE-ABA0-AFAA49D2D727}"/>
              </a:ext>
            </a:extLst>
          </p:cNvPr>
          <p:cNvSpPr txBox="1"/>
          <p:nvPr/>
        </p:nvSpPr>
        <p:spPr>
          <a:xfrm>
            <a:off x="998686" y="1780757"/>
            <a:ext cx="667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50 %</a:t>
            </a:r>
          </a:p>
        </p:txBody>
      </p:sp>
      <p:sp>
        <p:nvSpPr>
          <p:cNvPr id="288" name="CuadroTexto 287">
            <a:extLst>
              <a:ext uri="{FF2B5EF4-FFF2-40B4-BE49-F238E27FC236}">
                <a16:creationId xmlns:a16="http://schemas.microsoft.com/office/drawing/2014/main" id="{03672B23-BAE0-9369-CA8E-08F680EAF760}"/>
              </a:ext>
            </a:extLst>
          </p:cNvPr>
          <p:cNvSpPr txBox="1"/>
          <p:nvPr/>
        </p:nvSpPr>
        <p:spPr>
          <a:xfrm>
            <a:off x="250321" y="1897860"/>
            <a:ext cx="801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Felpa Extendida</a:t>
            </a:r>
          </a:p>
        </p:txBody>
      </p:sp>
      <p:sp>
        <p:nvSpPr>
          <p:cNvPr id="289" name="CuadroTexto 288">
            <a:extLst>
              <a:ext uri="{FF2B5EF4-FFF2-40B4-BE49-F238E27FC236}">
                <a16:creationId xmlns:a16="http://schemas.microsoft.com/office/drawing/2014/main" id="{9A175F20-FEC0-3F4C-B0B7-0FD1D8FE0A79}"/>
              </a:ext>
            </a:extLst>
          </p:cNvPr>
          <p:cNvSpPr txBox="1"/>
          <p:nvPr/>
        </p:nvSpPr>
        <p:spPr>
          <a:xfrm>
            <a:off x="248157" y="2022982"/>
            <a:ext cx="7553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Felpa Normal</a:t>
            </a:r>
          </a:p>
        </p:txBody>
      </p:sp>
      <p:sp>
        <p:nvSpPr>
          <p:cNvPr id="290" name="CuadroTexto 289">
            <a:extLst>
              <a:ext uri="{FF2B5EF4-FFF2-40B4-BE49-F238E27FC236}">
                <a16:creationId xmlns:a16="http://schemas.microsoft.com/office/drawing/2014/main" id="{8CEC4874-F732-FB94-E118-8B2F2446D98A}"/>
              </a:ext>
            </a:extLst>
          </p:cNvPr>
          <p:cNvSpPr txBox="1"/>
          <p:nvPr/>
        </p:nvSpPr>
        <p:spPr>
          <a:xfrm>
            <a:off x="1003403" y="1907183"/>
            <a:ext cx="6621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50 %</a:t>
            </a:r>
          </a:p>
        </p:txBody>
      </p:sp>
      <p:sp>
        <p:nvSpPr>
          <p:cNvPr id="291" name="CuadroTexto 290">
            <a:extLst>
              <a:ext uri="{FF2B5EF4-FFF2-40B4-BE49-F238E27FC236}">
                <a16:creationId xmlns:a16="http://schemas.microsoft.com/office/drawing/2014/main" id="{659C332A-B877-E914-51A1-B614D7BCCD46}"/>
              </a:ext>
            </a:extLst>
          </p:cNvPr>
          <p:cNvSpPr txBox="1"/>
          <p:nvPr/>
        </p:nvSpPr>
        <p:spPr>
          <a:xfrm>
            <a:off x="1005181" y="2027465"/>
            <a:ext cx="6607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  %   pol.</a:t>
            </a:r>
          </a:p>
        </p:txBody>
      </p:sp>
      <p:sp>
        <p:nvSpPr>
          <p:cNvPr id="292" name="CuadroTexto 291">
            <a:extLst>
              <a:ext uri="{FF2B5EF4-FFF2-40B4-BE49-F238E27FC236}">
                <a16:creationId xmlns:a16="http://schemas.microsoft.com/office/drawing/2014/main" id="{79FC6724-5701-4651-8A70-A751D55FDDC0}"/>
              </a:ext>
            </a:extLst>
          </p:cNvPr>
          <p:cNvSpPr txBox="1"/>
          <p:nvPr/>
        </p:nvSpPr>
        <p:spPr>
          <a:xfrm>
            <a:off x="246220" y="2143860"/>
            <a:ext cx="8057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Felpa Ligera /AX</a:t>
            </a:r>
          </a:p>
        </p:txBody>
      </p:sp>
      <p:sp>
        <p:nvSpPr>
          <p:cNvPr id="293" name="CuadroTexto 292">
            <a:extLst>
              <a:ext uri="{FF2B5EF4-FFF2-40B4-BE49-F238E27FC236}">
                <a16:creationId xmlns:a16="http://schemas.microsoft.com/office/drawing/2014/main" id="{3C015AA8-4B16-60A5-1F7F-31DC84D780A8}"/>
              </a:ext>
            </a:extLst>
          </p:cNvPr>
          <p:cNvSpPr txBox="1"/>
          <p:nvPr/>
        </p:nvSpPr>
        <p:spPr>
          <a:xfrm>
            <a:off x="246589" y="2510353"/>
            <a:ext cx="7174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French Terry </a:t>
            </a:r>
          </a:p>
        </p:txBody>
      </p:sp>
      <p:sp>
        <p:nvSpPr>
          <p:cNvPr id="294" name="CuadroTexto 293">
            <a:extLst>
              <a:ext uri="{FF2B5EF4-FFF2-40B4-BE49-F238E27FC236}">
                <a16:creationId xmlns:a16="http://schemas.microsoft.com/office/drawing/2014/main" id="{72F84688-A316-0842-9743-362D6ACE9907}"/>
              </a:ext>
            </a:extLst>
          </p:cNvPr>
          <p:cNvSpPr txBox="1"/>
          <p:nvPr/>
        </p:nvSpPr>
        <p:spPr>
          <a:xfrm>
            <a:off x="249215" y="2631441"/>
            <a:ext cx="7791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Inter Ligero 36/1 </a:t>
            </a:r>
          </a:p>
        </p:txBody>
      </p:sp>
      <p:sp>
        <p:nvSpPr>
          <p:cNvPr id="295" name="CuadroTexto 294">
            <a:extLst>
              <a:ext uri="{FF2B5EF4-FFF2-40B4-BE49-F238E27FC236}">
                <a16:creationId xmlns:a16="http://schemas.microsoft.com/office/drawing/2014/main" id="{BDE4949C-6454-DD0B-C9D8-9D8D7C752A9F}"/>
              </a:ext>
            </a:extLst>
          </p:cNvPr>
          <p:cNvSpPr txBox="1"/>
          <p:nvPr/>
        </p:nvSpPr>
        <p:spPr>
          <a:xfrm>
            <a:off x="997747" y="2146878"/>
            <a:ext cx="6609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50 %</a:t>
            </a:r>
          </a:p>
        </p:txBody>
      </p:sp>
      <p:sp>
        <p:nvSpPr>
          <p:cNvPr id="297" name="CuadroTexto 296">
            <a:extLst>
              <a:ext uri="{FF2B5EF4-FFF2-40B4-BE49-F238E27FC236}">
                <a16:creationId xmlns:a16="http://schemas.microsoft.com/office/drawing/2014/main" id="{3B8D6738-E1F9-7A57-1EA3-093E907037E7}"/>
              </a:ext>
            </a:extLst>
          </p:cNvPr>
          <p:cNvSpPr txBox="1"/>
          <p:nvPr/>
        </p:nvSpPr>
        <p:spPr>
          <a:xfrm>
            <a:off x="248663" y="2264383"/>
            <a:ext cx="7468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Felpa Ligera </a:t>
            </a:r>
          </a:p>
        </p:txBody>
      </p:sp>
      <p:sp>
        <p:nvSpPr>
          <p:cNvPr id="298" name="CuadroTexto 297">
            <a:extLst>
              <a:ext uri="{FF2B5EF4-FFF2-40B4-BE49-F238E27FC236}">
                <a16:creationId xmlns:a16="http://schemas.microsoft.com/office/drawing/2014/main" id="{1BC6DB2F-A232-F74C-2DB8-340CC4CC6BE6}"/>
              </a:ext>
            </a:extLst>
          </p:cNvPr>
          <p:cNvSpPr txBox="1"/>
          <p:nvPr/>
        </p:nvSpPr>
        <p:spPr>
          <a:xfrm>
            <a:off x="246392" y="2387301"/>
            <a:ext cx="7724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French Terry/AX</a:t>
            </a:r>
          </a:p>
        </p:txBody>
      </p:sp>
      <p:sp>
        <p:nvSpPr>
          <p:cNvPr id="299" name="CuadroTexto 298">
            <a:extLst>
              <a:ext uri="{FF2B5EF4-FFF2-40B4-BE49-F238E27FC236}">
                <a16:creationId xmlns:a16="http://schemas.microsoft.com/office/drawing/2014/main" id="{EFAE959E-FFE0-3FA2-B695-B758043788F6}"/>
              </a:ext>
            </a:extLst>
          </p:cNvPr>
          <p:cNvSpPr txBox="1"/>
          <p:nvPr/>
        </p:nvSpPr>
        <p:spPr>
          <a:xfrm>
            <a:off x="997522" y="2390418"/>
            <a:ext cx="6683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50%</a:t>
            </a:r>
          </a:p>
        </p:txBody>
      </p:sp>
      <p:sp>
        <p:nvSpPr>
          <p:cNvPr id="300" name="CuadroTexto 299">
            <a:extLst>
              <a:ext uri="{FF2B5EF4-FFF2-40B4-BE49-F238E27FC236}">
                <a16:creationId xmlns:a16="http://schemas.microsoft.com/office/drawing/2014/main" id="{DDB4816D-08B4-3EEF-DF3E-532F20267608}"/>
              </a:ext>
            </a:extLst>
          </p:cNvPr>
          <p:cNvSpPr txBox="1"/>
          <p:nvPr/>
        </p:nvSpPr>
        <p:spPr>
          <a:xfrm>
            <a:off x="951684" y="2516805"/>
            <a:ext cx="758687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95%  alg. 5% ela.</a:t>
            </a:r>
          </a:p>
        </p:txBody>
      </p:sp>
      <p:sp>
        <p:nvSpPr>
          <p:cNvPr id="301" name="CuadroTexto 300">
            <a:extLst>
              <a:ext uri="{FF2B5EF4-FFF2-40B4-BE49-F238E27FC236}">
                <a16:creationId xmlns:a16="http://schemas.microsoft.com/office/drawing/2014/main" id="{EE0E8F43-0EE5-174D-80D2-A235BB5C99BF}"/>
              </a:ext>
            </a:extLst>
          </p:cNvPr>
          <p:cNvSpPr txBox="1"/>
          <p:nvPr/>
        </p:nvSpPr>
        <p:spPr>
          <a:xfrm>
            <a:off x="991371" y="2636076"/>
            <a:ext cx="6682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50 %</a:t>
            </a:r>
          </a:p>
        </p:txBody>
      </p:sp>
      <p:sp>
        <p:nvSpPr>
          <p:cNvPr id="302" name="CuadroTexto 301">
            <a:extLst>
              <a:ext uri="{FF2B5EF4-FFF2-40B4-BE49-F238E27FC236}">
                <a16:creationId xmlns:a16="http://schemas.microsoft.com/office/drawing/2014/main" id="{9EF0B7D6-CB02-5EB3-5FD5-D49D1F9E5FD6}"/>
              </a:ext>
            </a:extLst>
          </p:cNvPr>
          <p:cNvSpPr txBox="1"/>
          <p:nvPr/>
        </p:nvSpPr>
        <p:spPr>
          <a:xfrm>
            <a:off x="254391" y="2758496"/>
            <a:ext cx="6546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Inter Normal </a:t>
            </a:r>
          </a:p>
        </p:txBody>
      </p:sp>
      <p:sp>
        <p:nvSpPr>
          <p:cNvPr id="303" name="CuadroTexto 302">
            <a:extLst>
              <a:ext uri="{FF2B5EF4-FFF2-40B4-BE49-F238E27FC236}">
                <a16:creationId xmlns:a16="http://schemas.microsoft.com/office/drawing/2014/main" id="{EA28A831-099F-C306-388A-46921E0E313F}"/>
              </a:ext>
            </a:extLst>
          </p:cNvPr>
          <p:cNvSpPr txBox="1"/>
          <p:nvPr/>
        </p:nvSpPr>
        <p:spPr>
          <a:xfrm>
            <a:off x="1003403" y="2758153"/>
            <a:ext cx="662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50 %</a:t>
            </a:r>
          </a:p>
        </p:txBody>
      </p:sp>
      <p:sp>
        <p:nvSpPr>
          <p:cNvPr id="304" name="CuadroTexto 303">
            <a:extLst>
              <a:ext uri="{FF2B5EF4-FFF2-40B4-BE49-F238E27FC236}">
                <a16:creationId xmlns:a16="http://schemas.microsoft.com/office/drawing/2014/main" id="{D38FEC52-C6F3-DA62-7CE3-C83076496048}"/>
              </a:ext>
            </a:extLst>
          </p:cNvPr>
          <p:cNvSpPr txBox="1"/>
          <p:nvPr/>
        </p:nvSpPr>
        <p:spPr>
          <a:xfrm>
            <a:off x="249800" y="2880869"/>
            <a:ext cx="5296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Inter 28/1 </a:t>
            </a:r>
          </a:p>
        </p:txBody>
      </p:sp>
      <p:sp>
        <p:nvSpPr>
          <p:cNvPr id="305" name="CuadroTexto 304">
            <a:extLst>
              <a:ext uri="{FF2B5EF4-FFF2-40B4-BE49-F238E27FC236}">
                <a16:creationId xmlns:a16="http://schemas.microsoft.com/office/drawing/2014/main" id="{91ABAD49-A00F-9099-C87F-4E8138572D30}"/>
              </a:ext>
            </a:extLst>
          </p:cNvPr>
          <p:cNvSpPr txBox="1"/>
          <p:nvPr/>
        </p:nvSpPr>
        <p:spPr>
          <a:xfrm>
            <a:off x="996981" y="2880598"/>
            <a:ext cx="6689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50 %</a:t>
            </a:r>
          </a:p>
        </p:txBody>
      </p:sp>
      <p:sp>
        <p:nvSpPr>
          <p:cNvPr id="306" name="CuadroTexto 305">
            <a:extLst>
              <a:ext uri="{FF2B5EF4-FFF2-40B4-BE49-F238E27FC236}">
                <a16:creationId xmlns:a16="http://schemas.microsoft.com/office/drawing/2014/main" id="{D2171270-A21F-9453-A91D-16DBB44D3583}"/>
              </a:ext>
            </a:extLst>
          </p:cNvPr>
          <p:cNvSpPr txBox="1"/>
          <p:nvPr/>
        </p:nvSpPr>
        <p:spPr>
          <a:xfrm>
            <a:off x="250286" y="3002800"/>
            <a:ext cx="6667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Inter Tubular </a:t>
            </a:r>
          </a:p>
        </p:txBody>
      </p:sp>
      <p:sp>
        <p:nvSpPr>
          <p:cNvPr id="307" name="CuadroTexto 306">
            <a:extLst>
              <a:ext uri="{FF2B5EF4-FFF2-40B4-BE49-F238E27FC236}">
                <a16:creationId xmlns:a16="http://schemas.microsoft.com/office/drawing/2014/main" id="{DCEAF15D-FA67-0125-E303-43C666B7B87A}"/>
              </a:ext>
            </a:extLst>
          </p:cNvPr>
          <p:cNvSpPr txBox="1"/>
          <p:nvPr/>
        </p:nvSpPr>
        <p:spPr>
          <a:xfrm>
            <a:off x="247124" y="3125142"/>
            <a:ext cx="7492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Licra </a:t>
            </a:r>
          </a:p>
        </p:txBody>
      </p:sp>
      <p:sp>
        <p:nvSpPr>
          <p:cNvPr id="308" name="CuadroTexto 307">
            <a:extLst>
              <a:ext uri="{FF2B5EF4-FFF2-40B4-BE49-F238E27FC236}">
                <a16:creationId xmlns:a16="http://schemas.microsoft.com/office/drawing/2014/main" id="{E88CB2C9-2884-3B00-E827-098EDB5982F9}"/>
              </a:ext>
            </a:extLst>
          </p:cNvPr>
          <p:cNvSpPr txBox="1"/>
          <p:nvPr/>
        </p:nvSpPr>
        <p:spPr>
          <a:xfrm>
            <a:off x="996981" y="2999868"/>
            <a:ext cx="6689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50 %</a:t>
            </a:r>
          </a:p>
        </p:txBody>
      </p:sp>
      <p:sp>
        <p:nvSpPr>
          <p:cNvPr id="309" name="CuadroTexto 308">
            <a:extLst>
              <a:ext uri="{FF2B5EF4-FFF2-40B4-BE49-F238E27FC236}">
                <a16:creationId xmlns:a16="http://schemas.microsoft.com/office/drawing/2014/main" id="{8D723648-BCDC-DE9E-6F2B-78A7CC839A27}"/>
              </a:ext>
            </a:extLst>
          </p:cNvPr>
          <p:cNvSpPr txBox="1"/>
          <p:nvPr/>
        </p:nvSpPr>
        <p:spPr>
          <a:xfrm>
            <a:off x="935576" y="3128296"/>
            <a:ext cx="779168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93%  alg.  7% ela.</a:t>
            </a:r>
          </a:p>
        </p:txBody>
      </p:sp>
      <p:sp>
        <p:nvSpPr>
          <p:cNvPr id="310" name="CuadroTexto 309">
            <a:extLst>
              <a:ext uri="{FF2B5EF4-FFF2-40B4-BE49-F238E27FC236}">
                <a16:creationId xmlns:a16="http://schemas.microsoft.com/office/drawing/2014/main" id="{C24FBF4A-D821-F1FB-70D7-FD403BD808E2}"/>
              </a:ext>
            </a:extLst>
          </p:cNvPr>
          <p:cNvSpPr txBox="1"/>
          <p:nvPr/>
        </p:nvSpPr>
        <p:spPr>
          <a:xfrm>
            <a:off x="246664" y="3244041"/>
            <a:ext cx="7178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Licra Ligera</a:t>
            </a:r>
          </a:p>
        </p:txBody>
      </p:sp>
      <p:sp>
        <p:nvSpPr>
          <p:cNvPr id="311" name="CuadroTexto 310">
            <a:extLst>
              <a:ext uri="{FF2B5EF4-FFF2-40B4-BE49-F238E27FC236}">
                <a16:creationId xmlns:a16="http://schemas.microsoft.com/office/drawing/2014/main" id="{722472BD-97A0-A961-D54D-DE0DB454A128}"/>
              </a:ext>
            </a:extLst>
          </p:cNvPr>
          <p:cNvSpPr txBox="1"/>
          <p:nvPr/>
        </p:nvSpPr>
        <p:spPr>
          <a:xfrm>
            <a:off x="927599" y="3238041"/>
            <a:ext cx="785695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96%  alg.  4% ela.</a:t>
            </a:r>
          </a:p>
        </p:txBody>
      </p:sp>
      <p:sp>
        <p:nvSpPr>
          <p:cNvPr id="312" name="CuadroTexto 311">
            <a:extLst>
              <a:ext uri="{FF2B5EF4-FFF2-40B4-BE49-F238E27FC236}">
                <a16:creationId xmlns:a16="http://schemas.microsoft.com/office/drawing/2014/main" id="{7B89FEF2-9B0A-4B87-6610-F9E28DD644B7}"/>
              </a:ext>
            </a:extLst>
          </p:cNvPr>
          <p:cNvSpPr txBox="1"/>
          <p:nvPr/>
        </p:nvSpPr>
        <p:spPr>
          <a:xfrm>
            <a:off x="246079" y="3368565"/>
            <a:ext cx="7222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Licra Super</a:t>
            </a:r>
          </a:p>
        </p:txBody>
      </p:sp>
      <p:sp>
        <p:nvSpPr>
          <p:cNvPr id="313" name="CuadroTexto 312">
            <a:extLst>
              <a:ext uri="{FF2B5EF4-FFF2-40B4-BE49-F238E27FC236}">
                <a16:creationId xmlns:a16="http://schemas.microsoft.com/office/drawing/2014/main" id="{4D570543-7AC9-FAE7-A880-9E8967D37C03}"/>
              </a:ext>
            </a:extLst>
          </p:cNvPr>
          <p:cNvSpPr txBox="1"/>
          <p:nvPr/>
        </p:nvSpPr>
        <p:spPr>
          <a:xfrm>
            <a:off x="243130" y="3492731"/>
            <a:ext cx="7429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Piqué</a:t>
            </a:r>
          </a:p>
        </p:txBody>
      </p:sp>
      <p:sp>
        <p:nvSpPr>
          <p:cNvPr id="314" name="CuadroTexto 313">
            <a:extLst>
              <a:ext uri="{FF2B5EF4-FFF2-40B4-BE49-F238E27FC236}">
                <a16:creationId xmlns:a16="http://schemas.microsoft.com/office/drawing/2014/main" id="{57B79B44-9567-6BF2-E5B0-0ADB01BFAAD8}"/>
              </a:ext>
            </a:extLst>
          </p:cNvPr>
          <p:cNvSpPr txBox="1"/>
          <p:nvPr/>
        </p:nvSpPr>
        <p:spPr>
          <a:xfrm>
            <a:off x="935153" y="3366836"/>
            <a:ext cx="774315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95%  alg.  5% ela.</a:t>
            </a:r>
          </a:p>
        </p:txBody>
      </p:sp>
      <p:sp>
        <p:nvSpPr>
          <p:cNvPr id="315" name="CuadroTexto 314">
            <a:extLst>
              <a:ext uri="{FF2B5EF4-FFF2-40B4-BE49-F238E27FC236}">
                <a16:creationId xmlns:a16="http://schemas.microsoft.com/office/drawing/2014/main" id="{32BC1B87-CB73-02D9-E0FF-678FC28AE1E6}"/>
              </a:ext>
            </a:extLst>
          </p:cNvPr>
          <p:cNvSpPr txBox="1"/>
          <p:nvPr/>
        </p:nvSpPr>
        <p:spPr>
          <a:xfrm>
            <a:off x="1004890" y="3488496"/>
            <a:ext cx="641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 50 %</a:t>
            </a:r>
          </a:p>
        </p:txBody>
      </p:sp>
      <p:sp>
        <p:nvSpPr>
          <p:cNvPr id="316" name="CuadroTexto 315">
            <a:extLst>
              <a:ext uri="{FF2B5EF4-FFF2-40B4-BE49-F238E27FC236}">
                <a16:creationId xmlns:a16="http://schemas.microsoft.com/office/drawing/2014/main" id="{6AB6C12D-9061-790E-3FD0-92749055A6A0}"/>
              </a:ext>
            </a:extLst>
          </p:cNvPr>
          <p:cNvSpPr txBox="1"/>
          <p:nvPr/>
        </p:nvSpPr>
        <p:spPr>
          <a:xfrm>
            <a:off x="242754" y="3612716"/>
            <a:ext cx="8699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Piqué Medio/AX</a:t>
            </a:r>
          </a:p>
        </p:txBody>
      </p:sp>
      <p:sp>
        <p:nvSpPr>
          <p:cNvPr id="317" name="CuadroTexto 316">
            <a:extLst>
              <a:ext uri="{FF2B5EF4-FFF2-40B4-BE49-F238E27FC236}">
                <a16:creationId xmlns:a16="http://schemas.microsoft.com/office/drawing/2014/main" id="{E33BC586-540F-6509-B610-6945D623BE0F}"/>
              </a:ext>
            </a:extLst>
          </p:cNvPr>
          <p:cNvSpPr txBox="1"/>
          <p:nvPr/>
        </p:nvSpPr>
        <p:spPr>
          <a:xfrm>
            <a:off x="245971" y="3984012"/>
            <a:ext cx="7465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Shifón </a:t>
            </a:r>
          </a:p>
        </p:txBody>
      </p:sp>
      <p:sp>
        <p:nvSpPr>
          <p:cNvPr id="318" name="CuadroTexto 317">
            <a:extLst>
              <a:ext uri="{FF2B5EF4-FFF2-40B4-BE49-F238E27FC236}">
                <a16:creationId xmlns:a16="http://schemas.microsoft.com/office/drawing/2014/main" id="{999EC93F-AC02-1461-8B0F-3F746DF2C771}"/>
              </a:ext>
            </a:extLst>
          </p:cNvPr>
          <p:cNvSpPr txBox="1"/>
          <p:nvPr/>
        </p:nvSpPr>
        <p:spPr>
          <a:xfrm>
            <a:off x="243109" y="4105641"/>
            <a:ext cx="7526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Shifón </a:t>
            </a:r>
          </a:p>
        </p:txBody>
      </p:sp>
      <p:sp>
        <p:nvSpPr>
          <p:cNvPr id="319" name="CuadroTexto 318">
            <a:extLst>
              <a:ext uri="{FF2B5EF4-FFF2-40B4-BE49-F238E27FC236}">
                <a16:creationId xmlns:a16="http://schemas.microsoft.com/office/drawing/2014/main" id="{6EEDEE25-F3CA-0504-F477-1002F59ACAC1}"/>
              </a:ext>
            </a:extLst>
          </p:cNvPr>
          <p:cNvSpPr txBox="1"/>
          <p:nvPr/>
        </p:nvSpPr>
        <p:spPr>
          <a:xfrm>
            <a:off x="995477" y="3610481"/>
            <a:ext cx="6614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50 %</a:t>
            </a:r>
          </a:p>
        </p:txBody>
      </p:sp>
      <p:sp>
        <p:nvSpPr>
          <p:cNvPr id="320" name="CuadroTexto 319">
            <a:extLst>
              <a:ext uri="{FF2B5EF4-FFF2-40B4-BE49-F238E27FC236}">
                <a16:creationId xmlns:a16="http://schemas.microsoft.com/office/drawing/2014/main" id="{5E530E0B-670C-8792-EBF0-A0A1B1C1A082}"/>
              </a:ext>
            </a:extLst>
          </p:cNvPr>
          <p:cNvSpPr txBox="1"/>
          <p:nvPr/>
        </p:nvSpPr>
        <p:spPr>
          <a:xfrm>
            <a:off x="997209" y="3735925"/>
            <a:ext cx="6651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 50%</a:t>
            </a:r>
          </a:p>
        </p:txBody>
      </p:sp>
      <p:sp>
        <p:nvSpPr>
          <p:cNvPr id="321" name="CuadroTexto 320">
            <a:extLst>
              <a:ext uri="{FF2B5EF4-FFF2-40B4-BE49-F238E27FC236}">
                <a16:creationId xmlns:a16="http://schemas.microsoft.com/office/drawing/2014/main" id="{BF56B242-4603-1652-788A-68B8AF1E84C5}"/>
              </a:ext>
            </a:extLst>
          </p:cNvPr>
          <p:cNvSpPr txBox="1"/>
          <p:nvPr/>
        </p:nvSpPr>
        <p:spPr>
          <a:xfrm>
            <a:off x="243746" y="3730118"/>
            <a:ext cx="7241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Piqué Ligero</a:t>
            </a:r>
          </a:p>
        </p:txBody>
      </p:sp>
      <p:sp>
        <p:nvSpPr>
          <p:cNvPr id="322" name="CuadroTexto 321">
            <a:extLst>
              <a:ext uri="{FF2B5EF4-FFF2-40B4-BE49-F238E27FC236}">
                <a16:creationId xmlns:a16="http://schemas.microsoft.com/office/drawing/2014/main" id="{FF23F8D4-29C3-2CBB-EBA8-5A6ECA61DB90}"/>
              </a:ext>
            </a:extLst>
          </p:cNvPr>
          <p:cNvSpPr txBox="1"/>
          <p:nvPr/>
        </p:nvSpPr>
        <p:spPr>
          <a:xfrm>
            <a:off x="247827" y="3860699"/>
            <a:ext cx="7346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Piqué Tubular</a:t>
            </a:r>
          </a:p>
        </p:txBody>
      </p:sp>
      <p:sp>
        <p:nvSpPr>
          <p:cNvPr id="323" name="CuadroTexto 322">
            <a:extLst>
              <a:ext uri="{FF2B5EF4-FFF2-40B4-BE49-F238E27FC236}">
                <a16:creationId xmlns:a16="http://schemas.microsoft.com/office/drawing/2014/main" id="{0921F38A-6814-EA7C-A66C-76C61528DF5D}"/>
              </a:ext>
            </a:extLst>
          </p:cNvPr>
          <p:cNvSpPr txBox="1"/>
          <p:nvPr/>
        </p:nvSpPr>
        <p:spPr>
          <a:xfrm>
            <a:off x="1001005" y="3860810"/>
            <a:ext cx="6614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 50%</a:t>
            </a:r>
          </a:p>
        </p:txBody>
      </p:sp>
      <p:sp>
        <p:nvSpPr>
          <p:cNvPr id="324" name="CuadroTexto 323">
            <a:extLst>
              <a:ext uri="{FF2B5EF4-FFF2-40B4-BE49-F238E27FC236}">
                <a16:creationId xmlns:a16="http://schemas.microsoft.com/office/drawing/2014/main" id="{28F16D31-21AB-095D-9626-EC52F3D52628}"/>
              </a:ext>
            </a:extLst>
          </p:cNvPr>
          <p:cNvSpPr txBox="1"/>
          <p:nvPr/>
        </p:nvSpPr>
        <p:spPr>
          <a:xfrm>
            <a:off x="996249" y="3983655"/>
            <a:ext cx="6697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  %   alg.</a:t>
            </a:r>
          </a:p>
        </p:txBody>
      </p:sp>
      <p:sp>
        <p:nvSpPr>
          <p:cNvPr id="325" name="CuadroTexto 324">
            <a:extLst>
              <a:ext uri="{FF2B5EF4-FFF2-40B4-BE49-F238E27FC236}">
                <a16:creationId xmlns:a16="http://schemas.microsoft.com/office/drawing/2014/main" id="{08733546-0542-C3FA-3788-44B010FD672E}"/>
              </a:ext>
            </a:extLst>
          </p:cNvPr>
          <p:cNvSpPr txBox="1"/>
          <p:nvPr/>
        </p:nvSpPr>
        <p:spPr>
          <a:xfrm>
            <a:off x="999176" y="4105661"/>
            <a:ext cx="6661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50 %</a:t>
            </a:r>
          </a:p>
        </p:txBody>
      </p:sp>
      <p:sp>
        <p:nvSpPr>
          <p:cNvPr id="326" name="CuadroTexto 325">
            <a:extLst>
              <a:ext uri="{FF2B5EF4-FFF2-40B4-BE49-F238E27FC236}">
                <a16:creationId xmlns:a16="http://schemas.microsoft.com/office/drawing/2014/main" id="{F7317723-A7F6-A6EA-F7F3-1B00E339B797}"/>
              </a:ext>
            </a:extLst>
          </p:cNvPr>
          <p:cNvSpPr txBox="1"/>
          <p:nvPr/>
        </p:nvSpPr>
        <p:spPr>
          <a:xfrm>
            <a:off x="242400" y="4229068"/>
            <a:ext cx="7533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Shifón/TX</a:t>
            </a:r>
          </a:p>
        </p:txBody>
      </p:sp>
      <p:sp>
        <p:nvSpPr>
          <p:cNvPr id="327" name="CuadroTexto 326">
            <a:extLst>
              <a:ext uri="{FF2B5EF4-FFF2-40B4-BE49-F238E27FC236}">
                <a16:creationId xmlns:a16="http://schemas.microsoft.com/office/drawing/2014/main" id="{70BFE9B1-4FB2-C792-37FE-5B9BD09B5395}"/>
              </a:ext>
            </a:extLst>
          </p:cNvPr>
          <p:cNvSpPr txBox="1"/>
          <p:nvPr/>
        </p:nvSpPr>
        <p:spPr>
          <a:xfrm>
            <a:off x="998685" y="4224931"/>
            <a:ext cx="6672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50 %</a:t>
            </a:r>
          </a:p>
        </p:txBody>
      </p:sp>
      <p:sp>
        <p:nvSpPr>
          <p:cNvPr id="328" name="CuadroTexto 327">
            <a:extLst>
              <a:ext uri="{FF2B5EF4-FFF2-40B4-BE49-F238E27FC236}">
                <a16:creationId xmlns:a16="http://schemas.microsoft.com/office/drawing/2014/main" id="{571EB169-BF04-0414-DCBB-178A4F871DD7}"/>
              </a:ext>
            </a:extLst>
          </p:cNvPr>
          <p:cNvSpPr txBox="1"/>
          <p:nvPr/>
        </p:nvSpPr>
        <p:spPr>
          <a:xfrm>
            <a:off x="238865" y="4349605"/>
            <a:ext cx="8550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Shifón Ligero </a:t>
            </a:r>
          </a:p>
        </p:txBody>
      </p:sp>
      <p:sp>
        <p:nvSpPr>
          <p:cNvPr id="329" name="CuadroTexto 328">
            <a:extLst>
              <a:ext uri="{FF2B5EF4-FFF2-40B4-BE49-F238E27FC236}">
                <a16:creationId xmlns:a16="http://schemas.microsoft.com/office/drawing/2014/main" id="{7CE4BEE4-66B8-7FE1-7A1F-23F0EC48B49E}"/>
              </a:ext>
            </a:extLst>
          </p:cNvPr>
          <p:cNvSpPr txBox="1"/>
          <p:nvPr/>
        </p:nvSpPr>
        <p:spPr>
          <a:xfrm>
            <a:off x="920398" y="4353725"/>
            <a:ext cx="8397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 50% </a:t>
            </a:r>
          </a:p>
        </p:txBody>
      </p:sp>
      <p:sp>
        <p:nvSpPr>
          <p:cNvPr id="334" name="CuadroTexto 333">
            <a:extLst>
              <a:ext uri="{FF2B5EF4-FFF2-40B4-BE49-F238E27FC236}">
                <a16:creationId xmlns:a16="http://schemas.microsoft.com/office/drawing/2014/main" id="{05AA5AB3-09FD-457D-E75F-9B40A1E6A104}"/>
              </a:ext>
            </a:extLst>
          </p:cNvPr>
          <p:cNvSpPr txBox="1"/>
          <p:nvPr/>
        </p:nvSpPr>
        <p:spPr>
          <a:xfrm>
            <a:off x="1580835" y="1283904"/>
            <a:ext cx="5935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Open end </a:t>
            </a:r>
          </a:p>
        </p:txBody>
      </p:sp>
      <p:sp>
        <p:nvSpPr>
          <p:cNvPr id="337" name="CuadroTexto 336">
            <a:extLst>
              <a:ext uri="{FF2B5EF4-FFF2-40B4-BE49-F238E27FC236}">
                <a16:creationId xmlns:a16="http://schemas.microsoft.com/office/drawing/2014/main" id="{098C08FD-904C-D6FF-AF07-CD650B4D4B69}"/>
              </a:ext>
            </a:extLst>
          </p:cNvPr>
          <p:cNvSpPr txBox="1"/>
          <p:nvPr/>
        </p:nvSpPr>
        <p:spPr>
          <a:xfrm>
            <a:off x="1623234" y="1658437"/>
            <a:ext cx="4985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38" name="CuadroTexto 337">
            <a:extLst>
              <a:ext uri="{FF2B5EF4-FFF2-40B4-BE49-F238E27FC236}">
                <a16:creationId xmlns:a16="http://schemas.microsoft.com/office/drawing/2014/main" id="{318EB44C-E389-03C8-6C30-87D63B35F4C4}"/>
              </a:ext>
            </a:extLst>
          </p:cNvPr>
          <p:cNvSpPr txBox="1"/>
          <p:nvPr/>
        </p:nvSpPr>
        <p:spPr>
          <a:xfrm>
            <a:off x="1629023" y="1777172"/>
            <a:ext cx="4913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39" name="CuadroTexto 338">
            <a:extLst>
              <a:ext uri="{FF2B5EF4-FFF2-40B4-BE49-F238E27FC236}">
                <a16:creationId xmlns:a16="http://schemas.microsoft.com/office/drawing/2014/main" id="{55CE2CB5-C37B-E0BE-D05F-57DB850B9363}"/>
              </a:ext>
            </a:extLst>
          </p:cNvPr>
          <p:cNvSpPr txBox="1"/>
          <p:nvPr/>
        </p:nvSpPr>
        <p:spPr>
          <a:xfrm>
            <a:off x="1624750" y="1900553"/>
            <a:ext cx="5008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40" name="CuadroTexto 339">
            <a:extLst>
              <a:ext uri="{FF2B5EF4-FFF2-40B4-BE49-F238E27FC236}">
                <a16:creationId xmlns:a16="http://schemas.microsoft.com/office/drawing/2014/main" id="{61B5997F-54CA-D7F1-5808-97798D20C72E}"/>
              </a:ext>
            </a:extLst>
          </p:cNvPr>
          <p:cNvSpPr txBox="1"/>
          <p:nvPr/>
        </p:nvSpPr>
        <p:spPr>
          <a:xfrm>
            <a:off x="1625106" y="2023149"/>
            <a:ext cx="5008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Poliéster</a:t>
            </a:r>
          </a:p>
        </p:txBody>
      </p:sp>
      <p:sp>
        <p:nvSpPr>
          <p:cNvPr id="341" name="CuadroTexto 340">
            <a:extLst>
              <a:ext uri="{FF2B5EF4-FFF2-40B4-BE49-F238E27FC236}">
                <a16:creationId xmlns:a16="http://schemas.microsoft.com/office/drawing/2014/main" id="{77797BD3-236A-9646-64A3-259C7170F6FE}"/>
              </a:ext>
            </a:extLst>
          </p:cNvPr>
          <p:cNvSpPr txBox="1"/>
          <p:nvPr/>
        </p:nvSpPr>
        <p:spPr>
          <a:xfrm>
            <a:off x="1584284" y="2138889"/>
            <a:ext cx="5896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Open end </a:t>
            </a:r>
          </a:p>
        </p:txBody>
      </p:sp>
      <p:sp>
        <p:nvSpPr>
          <p:cNvPr id="342" name="CuadroTexto 341">
            <a:extLst>
              <a:ext uri="{FF2B5EF4-FFF2-40B4-BE49-F238E27FC236}">
                <a16:creationId xmlns:a16="http://schemas.microsoft.com/office/drawing/2014/main" id="{478D87FD-C2E1-A11F-91F2-1108F74B6472}"/>
              </a:ext>
            </a:extLst>
          </p:cNvPr>
          <p:cNvSpPr txBox="1"/>
          <p:nvPr/>
        </p:nvSpPr>
        <p:spPr>
          <a:xfrm>
            <a:off x="1636741" y="2263521"/>
            <a:ext cx="4931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43" name="CuadroTexto 342">
            <a:extLst>
              <a:ext uri="{FF2B5EF4-FFF2-40B4-BE49-F238E27FC236}">
                <a16:creationId xmlns:a16="http://schemas.microsoft.com/office/drawing/2014/main" id="{0B2FAA82-C663-EF11-5B53-60C705F6737A}"/>
              </a:ext>
            </a:extLst>
          </p:cNvPr>
          <p:cNvSpPr txBox="1"/>
          <p:nvPr/>
        </p:nvSpPr>
        <p:spPr>
          <a:xfrm>
            <a:off x="1589484" y="2387789"/>
            <a:ext cx="5723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Open end</a:t>
            </a:r>
          </a:p>
        </p:txBody>
      </p:sp>
      <p:sp>
        <p:nvSpPr>
          <p:cNvPr id="344" name="CuadroTexto 343">
            <a:extLst>
              <a:ext uri="{FF2B5EF4-FFF2-40B4-BE49-F238E27FC236}">
                <a16:creationId xmlns:a16="http://schemas.microsoft.com/office/drawing/2014/main" id="{552DE161-B602-B82D-D271-3C899BEBFD12}"/>
              </a:ext>
            </a:extLst>
          </p:cNvPr>
          <p:cNvSpPr txBox="1"/>
          <p:nvPr/>
        </p:nvSpPr>
        <p:spPr>
          <a:xfrm>
            <a:off x="1632754" y="2511735"/>
            <a:ext cx="4977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45" name="CuadroTexto 344">
            <a:extLst>
              <a:ext uri="{FF2B5EF4-FFF2-40B4-BE49-F238E27FC236}">
                <a16:creationId xmlns:a16="http://schemas.microsoft.com/office/drawing/2014/main" id="{A0E36F88-D380-86B1-C419-8BA17FD75871}"/>
              </a:ext>
            </a:extLst>
          </p:cNvPr>
          <p:cNvSpPr txBox="1"/>
          <p:nvPr/>
        </p:nvSpPr>
        <p:spPr>
          <a:xfrm>
            <a:off x="1628828" y="2635116"/>
            <a:ext cx="5042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46" name="CuadroTexto 345">
            <a:extLst>
              <a:ext uri="{FF2B5EF4-FFF2-40B4-BE49-F238E27FC236}">
                <a16:creationId xmlns:a16="http://schemas.microsoft.com/office/drawing/2014/main" id="{96D47FE8-C5F4-FC2C-3E49-0D0E6F5C6070}"/>
              </a:ext>
            </a:extLst>
          </p:cNvPr>
          <p:cNvSpPr txBox="1"/>
          <p:nvPr/>
        </p:nvSpPr>
        <p:spPr>
          <a:xfrm>
            <a:off x="1630162" y="2754468"/>
            <a:ext cx="4947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47" name="CuadroTexto 346">
            <a:extLst>
              <a:ext uri="{FF2B5EF4-FFF2-40B4-BE49-F238E27FC236}">
                <a16:creationId xmlns:a16="http://schemas.microsoft.com/office/drawing/2014/main" id="{D294CF62-BDC2-A8CA-1A89-88129A7945DD}"/>
              </a:ext>
            </a:extLst>
          </p:cNvPr>
          <p:cNvSpPr txBox="1"/>
          <p:nvPr/>
        </p:nvSpPr>
        <p:spPr>
          <a:xfrm>
            <a:off x="1618788" y="2876010"/>
            <a:ext cx="5073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48" name="CuadroTexto 347">
            <a:extLst>
              <a:ext uri="{FF2B5EF4-FFF2-40B4-BE49-F238E27FC236}">
                <a16:creationId xmlns:a16="http://schemas.microsoft.com/office/drawing/2014/main" id="{D32616DD-315E-453F-8B66-276EC15D2CDB}"/>
              </a:ext>
            </a:extLst>
          </p:cNvPr>
          <p:cNvSpPr txBox="1"/>
          <p:nvPr/>
        </p:nvSpPr>
        <p:spPr>
          <a:xfrm>
            <a:off x="1621228" y="2993766"/>
            <a:ext cx="5004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49" name="CuadroTexto 348">
            <a:extLst>
              <a:ext uri="{FF2B5EF4-FFF2-40B4-BE49-F238E27FC236}">
                <a16:creationId xmlns:a16="http://schemas.microsoft.com/office/drawing/2014/main" id="{D8547CC6-D57C-8870-3337-65BB1501129E}"/>
              </a:ext>
            </a:extLst>
          </p:cNvPr>
          <p:cNvSpPr txBox="1"/>
          <p:nvPr/>
        </p:nvSpPr>
        <p:spPr>
          <a:xfrm>
            <a:off x="1621752" y="3119403"/>
            <a:ext cx="4969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50" name="CuadroTexto 349">
            <a:extLst>
              <a:ext uri="{FF2B5EF4-FFF2-40B4-BE49-F238E27FC236}">
                <a16:creationId xmlns:a16="http://schemas.microsoft.com/office/drawing/2014/main" id="{6E2D2B73-A790-626C-AF62-3BEDA2ED3CAD}"/>
              </a:ext>
            </a:extLst>
          </p:cNvPr>
          <p:cNvSpPr txBox="1"/>
          <p:nvPr/>
        </p:nvSpPr>
        <p:spPr>
          <a:xfrm>
            <a:off x="1623221" y="3239658"/>
            <a:ext cx="4960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51" name="CuadroTexto 350">
            <a:extLst>
              <a:ext uri="{FF2B5EF4-FFF2-40B4-BE49-F238E27FC236}">
                <a16:creationId xmlns:a16="http://schemas.microsoft.com/office/drawing/2014/main" id="{4F6153D2-D1BD-188A-D714-36BD714A4EF4}"/>
              </a:ext>
            </a:extLst>
          </p:cNvPr>
          <p:cNvSpPr txBox="1"/>
          <p:nvPr/>
        </p:nvSpPr>
        <p:spPr>
          <a:xfrm>
            <a:off x="1621988" y="3362423"/>
            <a:ext cx="4949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52" name="CuadroTexto 351">
            <a:extLst>
              <a:ext uri="{FF2B5EF4-FFF2-40B4-BE49-F238E27FC236}">
                <a16:creationId xmlns:a16="http://schemas.microsoft.com/office/drawing/2014/main" id="{07EA2023-2036-B8C3-7FE7-339A29C2372B}"/>
              </a:ext>
            </a:extLst>
          </p:cNvPr>
          <p:cNvSpPr txBox="1"/>
          <p:nvPr/>
        </p:nvSpPr>
        <p:spPr>
          <a:xfrm>
            <a:off x="1595780" y="3485937"/>
            <a:ext cx="5425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53" name="CuadroTexto 352">
            <a:extLst>
              <a:ext uri="{FF2B5EF4-FFF2-40B4-BE49-F238E27FC236}">
                <a16:creationId xmlns:a16="http://schemas.microsoft.com/office/drawing/2014/main" id="{CBE4A4D6-2C83-A230-A848-150219E7C526}"/>
              </a:ext>
            </a:extLst>
          </p:cNvPr>
          <p:cNvSpPr txBox="1"/>
          <p:nvPr/>
        </p:nvSpPr>
        <p:spPr>
          <a:xfrm>
            <a:off x="1547678" y="3611232"/>
            <a:ext cx="6549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Open end </a:t>
            </a:r>
          </a:p>
        </p:txBody>
      </p:sp>
      <p:sp>
        <p:nvSpPr>
          <p:cNvPr id="354" name="CuadroTexto 353">
            <a:extLst>
              <a:ext uri="{FF2B5EF4-FFF2-40B4-BE49-F238E27FC236}">
                <a16:creationId xmlns:a16="http://schemas.microsoft.com/office/drawing/2014/main" id="{F919C572-6AEC-95CE-73DD-D4D8575BE02F}"/>
              </a:ext>
            </a:extLst>
          </p:cNvPr>
          <p:cNvSpPr txBox="1"/>
          <p:nvPr/>
        </p:nvSpPr>
        <p:spPr>
          <a:xfrm>
            <a:off x="1621228" y="3733371"/>
            <a:ext cx="5148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55" name="CuadroTexto 354">
            <a:extLst>
              <a:ext uri="{FF2B5EF4-FFF2-40B4-BE49-F238E27FC236}">
                <a16:creationId xmlns:a16="http://schemas.microsoft.com/office/drawing/2014/main" id="{85D0339F-3300-0A04-97B5-09DC10F37277}"/>
              </a:ext>
            </a:extLst>
          </p:cNvPr>
          <p:cNvSpPr txBox="1"/>
          <p:nvPr/>
        </p:nvSpPr>
        <p:spPr>
          <a:xfrm>
            <a:off x="1622517" y="3857611"/>
            <a:ext cx="5021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56" name="CuadroTexto 355">
            <a:extLst>
              <a:ext uri="{FF2B5EF4-FFF2-40B4-BE49-F238E27FC236}">
                <a16:creationId xmlns:a16="http://schemas.microsoft.com/office/drawing/2014/main" id="{93DD8069-8CAF-46FC-980C-0BD7FEAE44E9}"/>
              </a:ext>
            </a:extLst>
          </p:cNvPr>
          <p:cNvSpPr txBox="1"/>
          <p:nvPr/>
        </p:nvSpPr>
        <p:spPr>
          <a:xfrm>
            <a:off x="1587187" y="3980672"/>
            <a:ext cx="5721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Open end </a:t>
            </a:r>
          </a:p>
        </p:txBody>
      </p:sp>
      <p:sp>
        <p:nvSpPr>
          <p:cNvPr id="357" name="CuadroTexto 356">
            <a:extLst>
              <a:ext uri="{FF2B5EF4-FFF2-40B4-BE49-F238E27FC236}">
                <a16:creationId xmlns:a16="http://schemas.microsoft.com/office/drawing/2014/main" id="{8841958C-C73C-5A57-24A6-02A19B41827B}"/>
              </a:ext>
            </a:extLst>
          </p:cNvPr>
          <p:cNvSpPr txBox="1"/>
          <p:nvPr/>
        </p:nvSpPr>
        <p:spPr>
          <a:xfrm>
            <a:off x="1623518" y="4107943"/>
            <a:ext cx="4992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58" name="CuadroTexto 357">
            <a:extLst>
              <a:ext uri="{FF2B5EF4-FFF2-40B4-BE49-F238E27FC236}">
                <a16:creationId xmlns:a16="http://schemas.microsoft.com/office/drawing/2014/main" id="{F26DBDC8-7F66-ADFE-C7BC-125F463DE5BE}"/>
              </a:ext>
            </a:extLst>
          </p:cNvPr>
          <p:cNvSpPr txBox="1"/>
          <p:nvPr/>
        </p:nvSpPr>
        <p:spPr>
          <a:xfrm>
            <a:off x="1546373" y="4226673"/>
            <a:ext cx="6541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Open end </a:t>
            </a:r>
          </a:p>
        </p:txBody>
      </p:sp>
      <p:sp>
        <p:nvSpPr>
          <p:cNvPr id="359" name="CuadroTexto 358">
            <a:extLst>
              <a:ext uri="{FF2B5EF4-FFF2-40B4-BE49-F238E27FC236}">
                <a16:creationId xmlns:a16="http://schemas.microsoft.com/office/drawing/2014/main" id="{C471D35B-D644-7E7F-ADB9-3C45B1E93C0E}"/>
              </a:ext>
            </a:extLst>
          </p:cNvPr>
          <p:cNvSpPr txBox="1"/>
          <p:nvPr/>
        </p:nvSpPr>
        <p:spPr>
          <a:xfrm>
            <a:off x="1579611" y="4348607"/>
            <a:ext cx="5939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 </a:t>
            </a:r>
          </a:p>
        </p:txBody>
      </p:sp>
      <p:sp>
        <p:nvSpPr>
          <p:cNvPr id="362" name="CuadroTexto 361">
            <a:extLst>
              <a:ext uri="{FF2B5EF4-FFF2-40B4-BE49-F238E27FC236}">
                <a16:creationId xmlns:a16="http://schemas.microsoft.com/office/drawing/2014/main" id="{EB531A4D-37BB-6A37-86B9-57A7A43C4AD6}"/>
              </a:ext>
            </a:extLst>
          </p:cNvPr>
          <p:cNvSpPr txBox="1"/>
          <p:nvPr/>
        </p:nvSpPr>
        <p:spPr>
          <a:xfrm>
            <a:off x="2099294" y="1164907"/>
            <a:ext cx="5046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 – 0.70</a:t>
            </a:r>
          </a:p>
        </p:txBody>
      </p:sp>
      <p:sp>
        <p:nvSpPr>
          <p:cNvPr id="363" name="CuadroTexto 362">
            <a:extLst>
              <a:ext uri="{FF2B5EF4-FFF2-40B4-BE49-F238E27FC236}">
                <a16:creationId xmlns:a16="http://schemas.microsoft.com/office/drawing/2014/main" id="{BD8208EE-BDBD-FF7A-282A-1B9ED0A3AEA2}"/>
              </a:ext>
            </a:extLst>
          </p:cNvPr>
          <p:cNvSpPr txBox="1"/>
          <p:nvPr/>
        </p:nvSpPr>
        <p:spPr>
          <a:xfrm>
            <a:off x="2093327" y="1291207"/>
            <a:ext cx="5106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 – 0.80</a:t>
            </a:r>
          </a:p>
        </p:txBody>
      </p:sp>
      <p:sp>
        <p:nvSpPr>
          <p:cNvPr id="364" name="CuadroTexto 363">
            <a:extLst>
              <a:ext uri="{FF2B5EF4-FFF2-40B4-BE49-F238E27FC236}">
                <a16:creationId xmlns:a16="http://schemas.microsoft.com/office/drawing/2014/main" id="{D7BFC903-4D3B-76D9-CBE2-E948AE684BA7}"/>
              </a:ext>
            </a:extLst>
          </p:cNvPr>
          <p:cNvSpPr txBox="1"/>
          <p:nvPr/>
        </p:nvSpPr>
        <p:spPr>
          <a:xfrm>
            <a:off x="2086503" y="1414311"/>
            <a:ext cx="524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 – 0.70</a:t>
            </a:r>
          </a:p>
        </p:txBody>
      </p:sp>
      <p:sp>
        <p:nvSpPr>
          <p:cNvPr id="365" name="CuadroTexto 364">
            <a:extLst>
              <a:ext uri="{FF2B5EF4-FFF2-40B4-BE49-F238E27FC236}">
                <a16:creationId xmlns:a16="http://schemas.microsoft.com/office/drawing/2014/main" id="{F8EFD5D2-58FE-ED59-FB43-B803F2E91222}"/>
              </a:ext>
            </a:extLst>
          </p:cNvPr>
          <p:cNvSpPr txBox="1"/>
          <p:nvPr/>
        </p:nvSpPr>
        <p:spPr>
          <a:xfrm>
            <a:off x="2060508" y="1517191"/>
            <a:ext cx="578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Largo   0.660 m.  Ancho  0.028 m.</a:t>
            </a:r>
          </a:p>
        </p:txBody>
      </p:sp>
      <p:sp>
        <p:nvSpPr>
          <p:cNvPr id="367" name="CuadroTexto 366">
            <a:extLst>
              <a:ext uri="{FF2B5EF4-FFF2-40B4-BE49-F238E27FC236}">
                <a16:creationId xmlns:a16="http://schemas.microsoft.com/office/drawing/2014/main" id="{4BE958AC-63ED-9126-A661-ADF10A15F442}"/>
              </a:ext>
            </a:extLst>
          </p:cNvPr>
          <p:cNvSpPr txBox="1"/>
          <p:nvPr/>
        </p:nvSpPr>
        <p:spPr>
          <a:xfrm>
            <a:off x="2080455" y="1763253"/>
            <a:ext cx="5442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0.320  0.080            0.360  x  0.085</a:t>
            </a:r>
          </a:p>
        </p:txBody>
      </p:sp>
      <p:sp>
        <p:nvSpPr>
          <p:cNvPr id="368" name="CuadroTexto 367">
            <a:extLst>
              <a:ext uri="{FF2B5EF4-FFF2-40B4-BE49-F238E27FC236}">
                <a16:creationId xmlns:a16="http://schemas.microsoft.com/office/drawing/2014/main" id="{77B24035-017B-E852-0B1F-0E7445866770}"/>
              </a:ext>
            </a:extLst>
          </p:cNvPr>
          <p:cNvSpPr txBox="1"/>
          <p:nvPr/>
        </p:nvSpPr>
        <p:spPr>
          <a:xfrm>
            <a:off x="2103173" y="1910662"/>
            <a:ext cx="5009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– 1.65</a:t>
            </a:r>
          </a:p>
        </p:txBody>
      </p:sp>
      <p:sp>
        <p:nvSpPr>
          <p:cNvPr id="369" name="CuadroTexto 368">
            <a:extLst>
              <a:ext uri="{FF2B5EF4-FFF2-40B4-BE49-F238E27FC236}">
                <a16:creationId xmlns:a16="http://schemas.microsoft.com/office/drawing/2014/main" id="{F06C5B4C-406D-6CAC-4E02-7066A5F3D383}"/>
              </a:ext>
            </a:extLst>
          </p:cNvPr>
          <p:cNvSpPr txBox="1"/>
          <p:nvPr/>
        </p:nvSpPr>
        <p:spPr>
          <a:xfrm>
            <a:off x="2090093" y="2149531"/>
            <a:ext cx="5153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– 1.80</a:t>
            </a:r>
          </a:p>
        </p:txBody>
      </p:sp>
      <p:sp>
        <p:nvSpPr>
          <p:cNvPr id="370" name="CuadroTexto 369">
            <a:extLst>
              <a:ext uri="{FF2B5EF4-FFF2-40B4-BE49-F238E27FC236}">
                <a16:creationId xmlns:a16="http://schemas.microsoft.com/office/drawing/2014/main" id="{6AB63404-7FC8-3315-BB7B-0268DA9A242E}"/>
              </a:ext>
            </a:extLst>
          </p:cNvPr>
          <p:cNvSpPr txBox="1"/>
          <p:nvPr/>
        </p:nvSpPr>
        <p:spPr>
          <a:xfrm>
            <a:off x="2097397" y="2022125"/>
            <a:ext cx="5098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– 1.65</a:t>
            </a:r>
          </a:p>
        </p:txBody>
      </p:sp>
      <p:sp>
        <p:nvSpPr>
          <p:cNvPr id="371" name="CuadroTexto 370">
            <a:extLst>
              <a:ext uri="{FF2B5EF4-FFF2-40B4-BE49-F238E27FC236}">
                <a16:creationId xmlns:a16="http://schemas.microsoft.com/office/drawing/2014/main" id="{C07D4735-8251-6FD8-0892-E37D13567253}"/>
              </a:ext>
            </a:extLst>
          </p:cNvPr>
          <p:cNvSpPr txBox="1"/>
          <p:nvPr/>
        </p:nvSpPr>
        <p:spPr>
          <a:xfrm>
            <a:off x="2099294" y="2269497"/>
            <a:ext cx="5035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– 1.85</a:t>
            </a:r>
          </a:p>
        </p:txBody>
      </p:sp>
      <p:sp>
        <p:nvSpPr>
          <p:cNvPr id="372" name="CuadroTexto 371">
            <a:extLst>
              <a:ext uri="{FF2B5EF4-FFF2-40B4-BE49-F238E27FC236}">
                <a16:creationId xmlns:a16="http://schemas.microsoft.com/office/drawing/2014/main" id="{FAD4749C-7FA0-EAEF-DE74-0AA0E2B83AC1}"/>
              </a:ext>
            </a:extLst>
          </p:cNvPr>
          <p:cNvSpPr txBox="1"/>
          <p:nvPr/>
        </p:nvSpPr>
        <p:spPr>
          <a:xfrm>
            <a:off x="2101953" y="2392013"/>
            <a:ext cx="5000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– 1.65</a:t>
            </a:r>
          </a:p>
        </p:txBody>
      </p:sp>
      <p:sp>
        <p:nvSpPr>
          <p:cNvPr id="373" name="CuadroTexto 372">
            <a:extLst>
              <a:ext uri="{FF2B5EF4-FFF2-40B4-BE49-F238E27FC236}">
                <a16:creationId xmlns:a16="http://schemas.microsoft.com/office/drawing/2014/main" id="{F119536C-2145-A792-B821-9F049DFC32E3}"/>
              </a:ext>
            </a:extLst>
          </p:cNvPr>
          <p:cNvSpPr txBox="1"/>
          <p:nvPr/>
        </p:nvSpPr>
        <p:spPr>
          <a:xfrm>
            <a:off x="2099875" y="2517194"/>
            <a:ext cx="511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– 1.74</a:t>
            </a:r>
          </a:p>
        </p:txBody>
      </p:sp>
      <p:sp>
        <p:nvSpPr>
          <p:cNvPr id="374" name="CuadroTexto 373">
            <a:extLst>
              <a:ext uri="{FF2B5EF4-FFF2-40B4-BE49-F238E27FC236}">
                <a16:creationId xmlns:a16="http://schemas.microsoft.com/office/drawing/2014/main" id="{BE097E73-9793-5D11-7821-15FD4358A525}"/>
              </a:ext>
            </a:extLst>
          </p:cNvPr>
          <p:cNvSpPr txBox="1"/>
          <p:nvPr/>
        </p:nvSpPr>
        <p:spPr>
          <a:xfrm>
            <a:off x="2097950" y="2636392"/>
            <a:ext cx="5130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– 1.80</a:t>
            </a:r>
          </a:p>
        </p:txBody>
      </p:sp>
      <p:sp>
        <p:nvSpPr>
          <p:cNvPr id="375" name="CuadroTexto 374">
            <a:extLst>
              <a:ext uri="{FF2B5EF4-FFF2-40B4-BE49-F238E27FC236}">
                <a16:creationId xmlns:a16="http://schemas.microsoft.com/office/drawing/2014/main" id="{8B20CF2D-5434-240E-EEAC-30A0875F6FF2}"/>
              </a:ext>
            </a:extLst>
          </p:cNvPr>
          <p:cNvSpPr txBox="1"/>
          <p:nvPr/>
        </p:nvSpPr>
        <p:spPr>
          <a:xfrm>
            <a:off x="2098470" y="2761205"/>
            <a:ext cx="5056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 – 0.85</a:t>
            </a:r>
          </a:p>
        </p:txBody>
      </p:sp>
      <p:sp>
        <p:nvSpPr>
          <p:cNvPr id="376" name="CuadroTexto 375">
            <a:extLst>
              <a:ext uri="{FF2B5EF4-FFF2-40B4-BE49-F238E27FC236}">
                <a16:creationId xmlns:a16="http://schemas.microsoft.com/office/drawing/2014/main" id="{89FDF998-56CE-5771-493B-205F363DDA19}"/>
              </a:ext>
            </a:extLst>
          </p:cNvPr>
          <p:cNvSpPr txBox="1"/>
          <p:nvPr/>
        </p:nvSpPr>
        <p:spPr>
          <a:xfrm>
            <a:off x="2099875" y="2877667"/>
            <a:ext cx="5073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– 1.65</a:t>
            </a:r>
          </a:p>
        </p:txBody>
      </p:sp>
      <p:sp>
        <p:nvSpPr>
          <p:cNvPr id="377" name="CuadroTexto 376">
            <a:extLst>
              <a:ext uri="{FF2B5EF4-FFF2-40B4-BE49-F238E27FC236}">
                <a16:creationId xmlns:a16="http://schemas.microsoft.com/office/drawing/2014/main" id="{9DD01408-9360-2D9F-01F3-DFF4C298F42A}"/>
              </a:ext>
            </a:extLst>
          </p:cNvPr>
          <p:cNvSpPr txBox="1"/>
          <p:nvPr/>
        </p:nvSpPr>
        <p:spPr>
          <a:xfrm>
            <a:off x="2101953" y="2999816"/>
            <a:ext cx="5090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 – 0.85</a:t>
            </a:r>
          </a:p>
        </p:txBody>
      </p:sp>
      <p:sp>
        <p:nvSpPr>
          <p:cNvPr id="378" name="CuadroTexto 377">
            <a:extLst>
              <a:ext uri="{FF2B5EF4-FFF2-40B4-BE49-F238E27FC236}">
                <a16:creationId xmlns:a16="http://schemas.microsoft.com/office/drawing/2014/main" id="{F3009F66-297E-EA94-E959-88D58991CD0D}"/>
              </a:ext>
            </a:extLst>
          </p:cNvPr>
          <p:cNvSpPr txBox="1"/>
          <p:nvPr/>
        </p:nvSpPr>
        <p:spPr>
          <a:xfrm>
            <a:off x="2093082" y="3128101"/>
            <a:ext cx="5179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– 1.70</a:t>
            </a:r>
          </a:p>
        </p:txBody>
      </p:sp>
      <p:sp>
        <p:nvSpPr>
          <p:cNvPr id="379" name="CuadroTexto 378">
            <a:extLst>
              <a:ext uri="{FF2B5EF4-FFF2-40B4-BE49-F238E27FC236}">
                <a16:creationId xmlns:a16="http://schemas.microsoft.com/office/drawing/2014/main" id="{E7806567-CB71-D883-0E8E-B4A1147AD391}"/>
              </a:ext>
            </a:extLst>
          </p:cNvPr>
          <p:cNvSpPr txBox="1"/>
          <p:nvPr/>
        </p:nvSpPr>
        <p:spPr>
          <a:xfrm>
            <a:off x="2091649" y="3250035"/>
            <a:ext cx="5135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– 1.75</a:t>
            </a:r>
          </a:p>
        </p:txBody>
      </p:sp>
      <p:sp>
        <p:nvSpPr>
          <p:cNvPr id="380" name="CuadroTexto 379">
            <a:extLst>
              <a:ext uri="{FF2B5EF4-FFF2-40B4-BE49-F238E27FC236}">
                <a16:creationId xmlns:a16="http://schemas.microsoft.com/office/drawing/2014/main" id="{93FA7C5E-9178-052F-322B-8A060B7FD8ED}"/>
              </a:ext>
            </a:extLst>
          </p:cNvPr>
          <p:cNvSpPr txBox="1"/>
          <p:nvPr/>
        </p:nvSpPr>
        <p:spPr>
          <a:xfrm>
            <a:off x="2100151" y="3372481"/>
            <a:ext cx="5033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– 1.70</a:t>
            </a:r>
          </a:p>
        </p:txBody>
      </p:sp>
      <p:sp>
        <p:nvSpPr>
          <p:cNvPr id="381" name="CuadroTexto 380">
            <a:extLst>
              <a:ext uri="{FF2B5EF4-FFF2-40B4-BE49-F238E27FC236}">
                <a16:creationId xmlns:a16="http://schemas.microsoft.com/office/drawing/2014/main" id="{9B63F512-3F5A-2A42-6E2A-93DF0E12758C}"/>
              </a:ext>
            </a:extLst>
          </p:cNvPr>
          <p:cNvSpPr txBox="1"/>
          <p:nvPr/>
        </p:nvSpPr>
        <p:spPr>
          <a:xfrm>
            <a:off x="2093328" y="3485033"/>
            <a:ext cx="5167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– 1.85</a:t>
            </a:r>
          </a:p>
        </p:txBody>
      </p:sp>
      <p:sp>
        <p:nvSpPr>
          <p:cNvPr id="382" name="CuadroTexto 381">
            <a:extLst>
              <a:ext uri="{FF2B5EF4-FFF2-40B4-BE49-F238E27FC236}">
                <a16:creationId xmlns:a16="http://schemas.microsoft.com/office/drawing/2014/main" id="{C0B7F16E-C950-9692-FF4C-C2CA70E62E17}"/>
              </a:ext>
            </a:extLst>
          </p:cNvPr>
          <p:cNvSpPr txBox="1"/>
          <p:nvPr/>
        </p:nvSpPr>
        <p:spPr>
          <a:xfrm>
            <a:off x="2088475" y="3607478"/>
            <a:ext cx="524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– 1.87</a:t>
            </a:r>
          </a:p>
        </p:txBody>
      </p:sp>
      <p:sp>
        <p:nvSpPr>
          <p:cNvPr id="383" name="CuadroTexto 382">
            <a:extLst>
              <a:ext uri="{FF2B5EF4-FFF2-40B4-BE49-F238E27FC236}">
                <a16:creationId xmlns:a16="http://schemas.microsoft.com/office/drawing/2014/main" id="{24E5A74F-B3F4-00F8-3CBD-B1D1E4A7A2A8}"/>
              </a:ext>
            </a:extLst>
          </p:cNvPr>
          <p:cNvSpPr txBox="1"/>
          <p:nvPr/>
        </p:nvSpPr>
        <p:spPr>
          <a:xfrm>
            <a:off x="2103173" y="3743391"/>
            <a:ext cx="5029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– 1.90</a:t>
            </a:r>
          </a:p>
        </p:txBody>
      </p:sp>
      <p:sp>
        <p:nvSpPr>
          <p:cNvPr id="384" name="CuadroTexto 383">
            <a:extLst>
              <a:ext uri="{FF2B5EF4-FFF2-40B4-BE49-F238E27FC236}">
                <a16:creationId xmlns:a16="http://schemas.microsoft.com/office/drawing/2014/main" id="{3C8CDCC3-75B4-7E31-F98A-B0C899CCF1CD}"/>
              </a:ext>
            </a:extLst>
          </p:cNvPr>
          <p:cNvSpPr txBox="1"/>
          <p:nvPr/>
        </p:nvSpPr>
        <p:spPr>
          <a:xfrm>
            <a:off x="2093262" y="3862831"/>
            <a:ext cx="5130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 – 0.94</a:t>
            </a:r>
          </a:p>
        </p:txBody>
      </p:sp>
      <p:sp>
        <p:nvSpPr>
          <p:cNvPr id="385" name="CuadroTexto 384">
            <a:extLst>
              <a:ext uri="{FF2B5EF4-FFF2-40B4-BE49-F238E27FC236}">
                <a16:creationId xmlns:a16="http://schemas.microsoft.com/office/drawing/2014/main" id="{8C7F1C0A-4E53-952B-CD62-3F31B5CE0480}"/>
              </a:ext>
            </a:extLst>
          </p:cNvPr>
          <p:cNvSpPr txBox="1"/>
          <p:nvPr/>
        </p:nvSpPr>
        <p:spPr>
          <a:xfrm>
            <a:off x="2091301" y="3981770"/>
            <a:ext cx="5187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 – 0.90</a:t>
            </a:r>
          </a:p>
        </p:txBody>
      </p:sp>
      <p:sp>
        <p:nvSpPr>
          <p:cNvPr id="386" name="CuadroTexto 385">
            <a:extLst>
              <a:ext uri="{FF2B5EF4-FFF2-40B4-BE49-F238E27FC236}">
                <a16:creationId xmlns:a16="http://schemas.microsoft.com/office/drawing/2014/main" id="{5A5B08BC-D390-65C0-85FD-1985204E9B48}"/>
              </a:ext>
            </a:extLst>
          </p:cNvPr>
          <p:cNvSpPr txBox="1"/>
          <p:nvPr/>
        </p:nvSpPr>
        <p:spPr>
          <a:xfrm>
            <a:off x="2096084" y="4110054"/>
            <a:ext cx="5166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 – 0.90</a:t>
            </a:r>
          </a:p>
        </p:txBody>
      </p:sp>
      <p:sp>
        <p:nvSpPr>
          <p:cNvPr id="387" name="CuadroTexto 386">
            <a:extLst>
              <a:ext uri="{FF2B5EF4-FFF2-40B4-BE49-F238E27FC236}">
                <a16:creationId xmlns:a16="http://schemas.microsoft.com/office/drawing/2014/main" id="{8324607C-9662-93A6-0606-C2C7EB2DAE41}"/>
              </a:ext>
            </a:extLst>
          </p:cNvPr>
          <p:cNvSpPr txBox="1"/>
          <p:nvPr/>
        </p:nvSpPr>
        <p:spPr>
          <a:xfrm>
            <a:off x="2097397" y="4227112"/>
            <a:ext cx="5154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 – 0.90</a:t>
            </a:r>
          </a:p>
        </p:txBody>
      </p:sp>
      <p:sp>
        <p:nvSpPr>
          <p:cNvPr id="388" name="CuadroTexto 387">
            <a:extLst>
              <a:ext uri="{FF2B5EF4-FFF2-40B4-BE49-F238E27FC236}">
                <a16:creationId xmlns:a16="http://schemas.microsoft.com/office/drawing/2014/main" id="{2A429322-631A-92D3-DB32-3C2858CE82D1}"/>
              </a:ext>
            </a:extLst>
          </p:cNvPr>
          <p:cNvSpPr txBox="1"/>
          <p:nvPr/>
        </p:nvSpPr>
        <p:spPr>
          <a:xfrm>
            <a:off x="2088092" y="4355823"/>
            <a:ext cx="5219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– 1.90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F9FD569-8AF9-B00C-D517-BD8002B2D82E}"/>
              </a:ext>
            </a:extLst>
          </p:cNvPr>
          <p:cNvSpPr txBox="1"/>
          <p:nvPr/>
        </p:nvSpPr>
        <p:spPr>
          <a:xfrm>
            <a:off x="2604794" y="1167104"/>
            <a:ext cx="4321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2.38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81197D2-BABB-61CF-1351-3957CA27354B}"/>
              </a:ext>
            </a:extLst>
          </p:cNvPr>
          <p:cNvSpPr txBox="1"/>
          <p:nvPr/>
        </p:nvSpPr>
        <p:spPr>
          <a:xfrm>
            <a:off x="2611299" y="1289525"/>
            <a:ext cx="4190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2.40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51F99D5-6B81-514E-200A-4E2B3DDBACE9}"/>
              </a:ext>
            </a:extLst>
          </p:cNvPr>
          <p:cNvSpPr txBox="1"/>
          <p:nvPr/>
        </p:nvSpPr>
        <p:spPr>
          <a:xfrm>
            <a:off x="2607998" y="1410664"/>
            <a:ext cx="4268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3.57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2ACEAE8-6B8F-2EA9-A90B-27EF11BEA3AC}"/>
              </a:ext>
            </a:extLst>
          </p:cNvPr>
          <p:cNvSpPr txBox="1"/>
          <p:nvPr/>
        </p:nvSpPr>
        <p:spPr>
          <a:xfrm>
            <a:off x="2535674" y="1546048"/>
            <a:ext cx="575144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 Cintas x  kg.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A112429-C210-240F-2801-3EF7E0CE0B32}"/>
              </a:ext>
            </a:extLst>
          </p:cNvPr>
          <p:cNvSpPr txBox="1"/>
          <p:nvPr/>
        </p:nvSpPr>
        <p:spPr>
          <a:xfrm>
            <a:off x="2565265" y="1672739"/>
            <a:ext cx="50091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35 cue. x kg.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6540DFD-3AEA-D73A-31C9-54D2F038EA49}"/>
              </a:ext>
            </a:extLst>
          </p:cNvPr>
          <p:cNvSpPr txBox="1"/>
          <p:nvPr/>
        </p:nvSpPr>
        <p:spPr>
          <a:xfrm>
            <a:off x="2557141" y="1792873"/>
            <a:ext cx="519983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45 cue. x kg.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724F2D3-8E9C-EF93-811B-B9E6F11A559D}"/>
              </a:ext>
            </a:extLst>
          </p:cNvPr>
          <p:cNvSpPr txBox="1"/>
          <p:nvPr/>
        </p:nvSpPr>
        <p:spPr>
          <a:xfrm>
            <a:off x="2604937" y="1900866"/>
            <a:ext cx="4306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2.00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8DCA157-7808-866A-41F1-4F5BAA8C0FD7}"/>
              </a:ext>
            </a:extLst>
          </p:cNvPr>
          <p:cNvSpPr txBox="1"/>
          <p:nvPr/>
        </p:nvSpPr>
        <p:spPr>
          <a:xfrm>
            <a:off x="2603507" y="2021562"/>
            <a:ext cx="437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2.00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75E2A38-27E6-342F-6E52-78972D769A80}"/>
              </a:ext>
            </a:extLst>
          </p:cNvPr>
          <p:cNvSpPr txBox="1"/>
          <p:nvPr/>
        </p:nvSpPr>
        <p:spPr>
          <a:xfrm>
            <a:off x="2604513" y="2150475"/>
            <a:ext cx="4371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2.00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24C045D-1647-82F7-A284-C72B2EA62392}"/>
              </a:ext>
            </a:extLst>
          </p:cNvPr>
          <p:cNvSpPr txBox="1"/>
          <p:nvPr/>
        </p:nvSpPr>
        <p:spPr>
          <a:xfrm>
            <a:off x="2605285" y="2269777"/>
            <a:ext cx="4368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2.20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640EE4A-E2F9-262B-6B9A-0D8D2E2FFA1F}"/>
              </a:ext>
            </a:extLst>
          </p:cNvPr>
          <p:cNvSpPr txBox="1"/>
          <p:nvPr/>
        </p:nvSpPr>
        <p:spPr>
          <a:xfrm>
            <a:off x="2603775" y="2392355"/>
            <a:ext cx="432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2.50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B1B75FA-6742-3454-1E27-A3D720D887F1}"/>
              </a:ext>
            </a:extLst>
          </p:cNvPr>
          <p:cNvSpPr txBox="1"/>
          <p:nvPr/>
        </p:nvSpPr>
        <p:spPr>
          <a:xfrm>
            <a:off x="2606946" y="2517072"/>
            <a:ext cx="4320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2.50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27E2544-12E0-BFCC-3538-F75D0276E531}"/>
              </a:ext>
            </a:extLst>
          </p:cNvPr>
          <p:cNvSpPr txBox="1"/>
          <p:nvPr/>
        </p:nvSpPr>
        <p:spPr>
          <a:xfrm>
            <a:off x="2604623" y="2636696"/>
            <a:ext cx="433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2.75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6C01365-C724-4BDB-0F7E-B927B14D62D9}"/>
              </a:ext>
            </a:extLst>
          </p:cNvPr>
          <p:cNvSpPr txBox="1"/>
          <p:nvPr/>
        </p:nvSpPr>
        <p:spPr>
          <a:xfrm>
            <a:off x="2601686" y="2758646"/>
            <a:ext cx="4331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2.50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0A0F300-0E09-7D58-8ABA-7D2DF396DB24}"/>
              </a:ext>
            </a:extLst>
          </p:cNvPr>
          <p:cNvSpPr txBox="1"/>
          <p:nvPr/>
        </p:nvSpPr>
        <p:spPr>
          <a:xfrm>
            <a:off x="2608493" y="2881851"/>
            <a:ext cx="4284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2.28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A64EBC3-A1A6-3C13-0F80-CFA2CA1AADD9}"/>
              </a:ext>
            </a:extLst>
          </p:cNvPr>
          <p:cNvSpPr txBox="1"/>
          <p:nvPr/>
        </p:nvSpPr>
        <p:spPr>
          <a:xfrm>
            <a:off x="2605042" y="3002823"/>
            <a:ext cx="429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2.20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9C340F5-0AA2-8635-08CB-A406122DD7E9}"/>
              </a:ext>
            </a:extLst>
          </p:cNvPr>
          <p:cNvSpPr txBox="1"/>
          <p:nvPr/>
        </p:nvSpPr>
        <p:spPr>
          <a:xfrm>
            <a:off x="2602088" y="3125709"/>
            <a:ext cx="4330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2.20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3E96F71-64EF-9A0D-9F73-5D060B1D5E4D}"/>
              </a:ext>
            </a:extLst>
          </p:cNvPr>
          <p:cNvSpPr txBox="1"/>
          <p:nvPr/>
        </p:nvSpPr>
        <p:spPr>
          <a:xfrm>
            <a:off x="2602607" y="3244561"/>
            <a:ext cx="4339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2.90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348EED5-E13D-3A09-65FB-5764C8E672FE}"/>
              </a:ext>
            </a:extLst>
          </p:cNvPr>
          <p:cNvSpPr txBox="1"/>
          <p:nvPr/>
        </p:nvSpPr>
        <p:spPr>
          <a:xfrm>
            <a:off x="2603768" y="3363439"/>
            <a:ext cx="4334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3.70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9EFE3F1-EEAD-72CE-B73A-B27F5157C7BF}"/>
              </a:ext>
            </a:extLst>
          </p:cNvPr>
          <p:cNvSpPr txBox="1"/>
          <p:nvPr/>
        </p:nvSpPr>
        <p:spPr>
          <a:xfrm>
            <a:off x="2606434" y="3495456"/>
            <a:ext cx="4317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2.10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AC5D78A8-8B8F-BD37-BD53-8B7E5225F9C8}"/>
              </a:ext>
            </a:extLst>
          </p:cNvPr>
          <p:cNvSpPr txBox="1"/>
          <p:nvPr/>
        </p:nvSpPr>
        <p:spPr>
          <a:xfrm>
            <a:off x="2604683" y="3614520"/>
            <a:ext cx="4380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2.30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2155FC7-8CC1-DBAC-AC6A-E41133A3834F}"/>
              </a:ext>
            </a:extLst>
          </p:cNvPr>
          <p:cNvSpPr txBox="1"/>
          <p:nvPr/>
        </p:nvSpPr>
        <p:spPr>
          <a:xfrm>
            <a:off x="2604608" y="3739370"/>
            <a:ext cx="4258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2.60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139B791-DF0E-FEBC-E0DA-4960AF58D107}"/>
              </a:ext>
            </a:extLst>
          </p:cNvPr>
          <p:cNvSpPr txBox="1"/>
          <p:nvPr/>
        </p:nvSpPr>
        <p:spPr>
          <a:xfrm>
            <a:off x="2604243" y="3865300"/>
            <a:ext cx="4276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2.30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13B6B6F-6EA1-FCD1-E8E7-F7367CD3E37C}"/>
              </a:ext>
            </a:extLst>
          </p:cNvPr>
          <p:cNvSpPr txBox="1"/>
          <p:nvPr/>
        </p:nvSpPr>
        <p:spPr>
          <a:xfrm>
            <a:off x="2605097" y="3987352"/>
            <a:ext cx="4267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3.10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2B4E3B3-5C9A-3D0E-030C-B111BF21BBD5}"/>
              </a:ext>
            </a:extLst>
          </p:cNvPr>
          <p:cNvSpPr txBox="1"/>
          <p:nvPr/>
        </p:nvSpPr>
        <p:spPr>
          <a:xfrm>
            <a:off x="2601748" y="4109537"/>
            <a:ext cx="4332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3.10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889A7B-ED62-5D23-B3A1-44E41F827249}"/>
              </a:ext>
            </a:extLst>
          </p:cNvPr>
          <p:cNvSpPr txBox="1"/>
          <p:nvPr/>
        </p:nvSpPr>
        <p:spPr>
          <a:xfrm>
            <a:off x="2601748" y="4231151"/>
            <a:ext cx="4332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3.10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D5CB7CB-A2E9-9D4B-A0D5-2044C59CFCA2}"/>
              </a:ext>
            </a:extLst>
          </p:cNvPr>
          <p:cNvSpPr txBox="1"/>
          <p:nvPr/>
        </p:nvSpPr>
        <p:spPr>
          <a:xfrm>
            <a:off x="2604759" y="4351300"/>
            <a:ext cx="4271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3.33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271B1CC-1F3E-AC2B-A43E-F9E0B88C686F}"/>
              </a:ext>
            </a:extLst>
          </p:cNvPr>
          <p:cNvSpPr txBox="1"/>
          <p:nvPr/>
        </p:nvSpPr>
        <p:spPr>
          <a:xfrm>
            <a:off x="3030577" y="1168677"/>
            <a:ext cx="3871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420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E452A542-7DE0-506B-AC38-7979FFD57D92}"/>
              </a:ext>
            </a:extLst>
          </p:cNvPr>
          <p:cNvSpPr txBox="1"/>
          <p:nvPr/>
        </p:nvSpPr>
        <p:spPr>
          <a:xfrm>
            <a:off x="3038436" y="1287541"/>
            <a:ext cx="3833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416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12926AE-4E09-7DE2-51B9-A9E3605ED1AC}"/>
              </a:ext>
            </a:extLst>
          </p:cNvPr>
          <p:cNvSpPr txBox="1"/>
          <p:nvPr/>
        </p:nvSpPr>
        <p:spPr>
          <a:xfrm>
            <a:off x="3036667" y="1406858"/>
            <a:ext cx="3871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280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31F14450-4089-2994-912B-03EEE6A86C3E}"/>
              </a:ext>
            </a:extLst>
          </p:cNvPr>
          <p:cNvSpPr txBox="1"/>
          <p:nvPr/>
        </p:nvSpPr>
        <p:spPr>
          <a:xfrm>
            <a:off x="3017630" y="1556874"/>
            <a:ext cx="8594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Todos los colores del piqué. </a:t>
            </a:r>
          </a:p>
          <a:p>
            <a:pPr algn="ctr"/>
            <a:endParaRPr lang="es-MX" sz="35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01FCE74-8AED-4ADA-F41F-1A3E5E57E13B}"/>
              </a:ext>
            </a:extLst>
          </p:cNvPr>
          <p:cNvSpPr txBox="1"/>
          <p:nvPr/>
        </p:nvSpPr>
        <p:spPr>
          <a:xfrm>
            <a:off x="2947982" y="1646473"/>
            <a:ext cx="9707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MX" sz="3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MX" sz="3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$185.00 el kilo por corte en blanco</a:t>
            </a:r>
          </a:p>
          <a:p>
            <a:r>
              <a:rPr lang="es-MX" sz="3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$189.00 el kilo por corte en colores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03F55FDA-72D0-1EFC-DF12-ACC159C820B6}"/>
              </a:ext>
            </a:extLst>
          </p:cNvPr>
          <p:cNvSpPr txBox="1"/>
          <p:nvPr/>
        </p:nvSpPr>
        <p:spPr>
          <a:xfrm>
            <a:off x="3028304" y="1773897"/>
            <a:ext cx="8164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Disponible únicamente </a:t>
            </a:r>
          </a:p>
          <a:p>
            <a:pPr algn="ctr"/>
            <a:r>
              <a:rPr lang="es-MX" sz="3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 blanco.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783F5D0B-38B7-FE32-B57F-022FB2035038}"/>
              </a:ext>
            </a:extLst>
          </p:cNvPr>
          <p:cNvSpPr txBox="1"/>
          <p:nvPr/>
        </p:nvSpPr>
        <p:spPr>
          <a:xfrm>
            <a:off x="3027387" y="1906639"/>
            <a:ext cx="3984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31E424A-71F6-1328-AD52-855386D93D7D}"/>
              </a:ext>
            </a:extLst>
          </p:cNvPr>
          <p:cNvSpPr txBox="1"/>
          <p:nvPr/>
        </p:nvSpPr>
        <p:spPr>
          <a:xfrm>
            <a:off x="3032042" y="2026985"/>
            <a:ext cx="3967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03206AA-189B-906F-31B5-6FDC8479BC4E}"/>
              </a:ext>
            </a:extLst>
          </p:cNvPr>
          <p:cNvSpPr txBox="1"/>
          <p:nvPr/>
        </p:nvSpPr>
        <p:spPr>
          <a:xfrm>
            <a:off x="3032042" y="2155622"/>
            <a:ext cx="3967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39011C3-B2D2-DB6C-0309-9904BDCE3338}"/>
              </a:ext>
            </a:extLst>
          </p:cNvPr>
          <p:cNvSpPr txBox="1"/>
          <p:nvPr/>
        </p:nvSpPr>
        <p:spPr>
          <a:xfrm>
            <a:off x="3032348" y="2268354"/>
            <a:ext cx="3967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454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59CE5DB-91D2-8D3C-8D49-ABDE0463A8DB}"/>
              </a:ext>
            </a:extLst>
          </p:cNvPr>
          <p:cNvSpPr txBox="1"/>
          <p:nvPr/>
        </p:nvSpPr>
        <p:spPr>
          <a:xfrm>
            <a:off x="3035216" y="2394256"/>
            <a:ext cx="3967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400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843FA6EE-DCF0-713A-E141-ABD3AEC03635}"/>
              </a:ext>
            </a:extLst>
          </p:cNvPr>
          <p:cNvSpPr txBox="1"/>
          <p:nvPr/>
        </p:nvSpPr>
        <p:spPr>
          <a:xfrm>
            <a:off x="3035216" y="2516747"/>
            <a:ext cx="3967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400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93ED870-90BF-15C0-BC9B-2F62CA2B6F6A}"/>
              </a:ext>
            </a:extLst>
          </p:cNvPr>
          <p:cNvSpPr txBox="1"/>
          <p:nvPr/>
        </p:nvSpPr>
        <p:spPr>
          <a:xfrm>
            <a:off x="3032041" y="2638566"/>
            <a:ext cx="3967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363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ECFC8B0-3FAD-40E1-DA09-97D15A26F6DA}"/>
              </a:ext>
            </a:extLst>
          </p:cNvPr>
          <p:cNvSpPr txBox="1"/>
          <p:nvPr/>
        </p:nvSpPr>
        <p:spPr>
          <a:xfrm>
            <a:off x="3032715" y="2761057"/>
            <a:ext cx="3967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400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2CAA21BE-059D-EC00-26E2-4590D2D277A9}"/>
              </a:ext>
            </a:extLst>
          </p:cNvPr>
          <p:cNvSpPr txBox="1"/>
          <p:nvPr/>
        </p:nvSpPr>
        <p:spPr>
          <a:xfrm>
            <a:off x="3032041" y="2879935"/>
            <a:ext cx="3967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439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B37326CF-33EB-0EA0-AA21-3F865CB9272A}"/>
              </a:ext>
            </a:extLst>
          </p:cNvPr>
          <p:cNvSpPr txBox="1"/>
          <p:nvPr/>
        </p:nvSpPr>
        <p:spPr>
          <a:xfrm>
            <a:off x="3032637" y="3001989"/>
            <a:ext cx="3967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455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779D987D-0391-6A22-FC78-1615EC000A0B}"/>
              </a:ext>
            </a:extLst>
          </p:cNvPr>
          <p:cNvSpPr txBox="1"/>
          <p:nvPr/>
        </p:nvSpPr>
        <p:spPr>
          <a:xfrm>
            <a:off x="3035261" y="3124481"/>
            <a:ext cx="3941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455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9E9C7039-8EB2-CC8C-93B0-F201591E57E8}"/>
              </a:ext>
            </a:extLst>
          </p:cNvPr>
          <p:cNvSpPr txBox="1"/>
          <p:nvPr/>
        </p:nvSpPr>
        <p:spPr>
          <a:xfrm>
            <a:off x="3039548" y="3248830"/>
            <a:ext cx="3863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345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CCF3CBEC-F38F-4164-B94F-64FDAE8E53A4}"/>
              </a:ext>
            </a:extLst>
          </p:cNvPr>
          <p:cNvSpPr txBox="1"/>
          <p:nvPr/>
        </p:nvSpPr>
        <p:spPr>
          <a:xfrm>
            <a:off x="3038133" y="3371322"/>
            <a:ext cx="3863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270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589B4E82-B950-D92D-CE19-F71F0852B56F}"/>
              </a:ext>
            </a:extLst>
          </p:cNvPr>
          <p:cNvSpPr txBox="1"/>
          <p:nvPr/>
        </p:nvSpPr>
        <p:spPr>
          <a:xfrm>
            <a:off x="3038583" y="3493815"/>
            <a:ext cx="3863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476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E6B11AEB-1878-0E55-6B66-956EF08C7FF6}"/>
              </a:ext>
            </a:extLst>
          </p:cNvPr>
          <p:cNvSpPr txBox="1"/>
          <p:nvPr/>
        </p:nvSpPr>
        <p:spPr>
          <a:xfrm>
            <a:off x="3030625" y="3616746"/>
            <a:ext cx="3984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434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C959FB8A-4F48-0DE6-0916-6D35559CDC39}"/>
              </a:ext>
            </a:extLst>
          </p:cNvPr>
          <p:cNvSpPr txBox="1"/>
          <p:nvPr/>
        </p:nvSpPr>
        <p:spPr>
          <a:xfrm>
            <a:off x="3041758" y="3738799"/>
            <a:ext cx="3832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384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A94273C5-E8B8-CDDB-17BD-E7BDDFBD1F9A}"/>
              </a:ext>
            </a:extLst>
          </p:cNvPr>
          <p:cNvSpPr txBox="1"/>
          <p:nvPr/>
        </p:nvSpPr>
        <p:spPr>
          <a:xfrm>
            <a:off x="3040344" y="3860617"/>
            <a:ext cx="3863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434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0F48191-F99C-8105-FDF7-1B45080AA514}"/>
              </a:ext>
            </a:extLst>
          </p:cNvPr>
          <p:cNvSpPr txBox="1"/>
          <p:nvPr/>
        </p:nvSpPr>
        <p:spPr>
          <a:xfrm>
            <a:off x="3041309" y="3983108"/>
            <a:ext cx="3863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322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AC501857-8628-657C-44E8-4F808DB9372B}"/>
              </a:ext>
            </a:extLst>
          </p:cNvPr>
          <p:cNvSpPr txBox="1"/>
          <p:nvPr/>
        </p:nvSpPr>
        <p:spPr>
          <a:xfrm>
            <a:off x="3038134" y="4105601"/>
            <a:ext cx="3863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322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B17B3B46-DA66-CDB4-8104-B8263C0729CE}"/>
              </a:ext>
            </a:extLst>
          </p:cNvPr>
          <p:cNvSpPr txBox="1"/>
          <p:nvPr/>
        </p:nvSpPr>
        <p:spPr>
          <a:xfrm>
            <a:off x="3039549" y="4224918"/>
            <a:ext cx="3863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322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2A99816A-5C4F-99E5-C830-F299456E10C6}"/>
              </a:ext>
            </a:extLst>
          </p:cNvPr>
          <p:cNvSpPr txBox="1"/>
          <p:nvPr/>
        </p:nvSpPr>
        <p:spPr>
          <a:xfrm>
            <a:off x="3039549" y="4350585"/>
            <a:ext cx="3863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300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56FB6782-99B4-0359-DFC4-D16B183735FF}"/>
              </a:ext>
            </a:extLst>
          </p:cNvPr>
          <p:cNvSpPr txBox="1"/>
          <p:nvPr/>
        </p:nvSpPr>
        <p:spPr>
          <a:xfrm>
            <a:off x="3418584" y="1164696"/>
            <a:ext cx="4289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300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F6FC7ACF-4212-BAB7-73B4-C15FADE4776B}"/>
              </a:ext>
            </a:extLst>
          </p:cNvPr>
          <p:cNvSpPr txBox="1"/>
          <p:nvPr/>
        </p:nvSpPr>
        <p:spPr>
          <a:xfrm>
            <a:off x="3418331" y="1289715"/>
            <a:ext cx="4229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260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27D43043-989C-9073-5ED6-FF5C35E17208}"/>
              </a:ext>
            </a:extLst>
          </p:cNvPr>
          <p:cNvSpPr txBox="1"/>
          <p:nvPr/>
        </p:nvSpPr>
        <p:spPr>
          <a:xfrm>
            <a:off x="3419695" y="1411769"/>
            <a:ext cx="4202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200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6F582362-4560-AEB1-D95C-3978CC330855}"/>
              </a:ext>
            </a:extLst>
          </p:cNvPr>
          <p:cNvSpPr txBox="1"/>
          <p:nvPr/>
        </p:nvSpPr>
        <p:spPr>
          <a:xfrm>
            <a:off x="3419111" y="1895559"/>
            <a:ext cx="4247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300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669601AB-1F98-FF76-E2A6-703FADC3FA0F}"/>
              </a:ext>
            </a:extLst>
          </p:cNvPr>
          <p:cNvSpPr txBox="1"/>
          <p:nvPr/>
        </p:nvSpPr>
        <p:spPr>
          <a:xfrm>
            <a:off x="3425461" y="2023249"/>
            <a:ext cx="4207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300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ABFD7E6E-AD6B-EC6E-07D7-298D7D67AB9A}"/>
              </a:ext>
            </a:extLst>
          </p:cNvPr>
          <p:cNvSpPr txBox="1"/>
          <p:nvPr/>
        </p:nvSpPr>
        <p:spPr>
          <a:xfrm>
            <a:off x="3427659" y="2142699"/>
            <a:ext cx="4136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275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B9B9B536-9AEC-2E14-EE0F-58F3F943BC2D}"/>
              </a:ext>
            </a:extLst>
          </p:cNvPr>
          <p:cNvSpPr txBox="1"/>
          <p:nvPr/>
        </p:nvSpPr>
        <p:spPr>
          <a:xfrm>
            <a:off x="3428636" y="2271541"/>
            <a:ext cx="4175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245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40B1279A-1BE2-A89E-0FE1-AA08AD09046D}"/>
              </a:ext>
            </a:extLst>
          </p:cNvPr>
          <p:cNvSpPr txBox="1"/>
          <p:nvPr/>
        </p:nvSpPr>
        <p:spPr>
          <a:xfrm>
            <a:off x="3420646" y="2393462"/>
            <a:ext cx="4267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240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59DD3AB0-39CB-22A6-075A-98822EC62CA0}"/>
              </a:ext>
            </a:extLst>
          </p:cNvPr>
          <p:cNvSpPr txBox="1"/>
          <p:nvPr/>
        </p:nvSpPr>
        <p:spPr>
          <a:xfrm>
            <a:off x="3429364" y="2515178"/>
            <a:ext cx="4151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230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26E5C8D5-7A1D-C071-338C-6A2E6037C97D}"/>
              </a:ext>
            </a:extLst>
          </p:cNvPr>
          <p:cNvSpPr txBox="1"/>
          <p:nvPr/>
        </p:nvSpPr>
        <p:spPr>
          <a:xfrm>
            <a:off x="3424283" y="2634627"/>
            <a:ext cx="4240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202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C655A1FD-1355-57B4-8B9A-9C3F6CF7B194}"/>
              </a:ext>
            </a:extLst>
          </p:cNvPr>
          <p:cNvSpPr txBox="1"/>
          <p:nvPr/>
        </p:nvSpPr>
        <p:spPr>
          <a:xfrm>
            <a:off x="3422287" y="2756312"/>
            <a:ext cx="4256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235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68855EE7-50AE-E39B-DD38-87C73DAEE4EB}"/>
              </a:ext>
            </a:extLst>
          </p:cNvPr>
          <p:cNvSpPr txBox="1"/>
          <p:nvPr/>
        </p:nvSpPr>
        <p:spPr>
          <a:xfrm>
            <a:off x="3420349" y="2873026"/>
            <a:ext cx="4231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266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870AE0B1-4D88-6D31-B4E0-2D7C1BAE401B}"/>
              </a:ext>
            </a:extLst>
          </p:cNvPr>
          <p:cNvSpPr txBox="1"/>
          <p:nvPr/>
        </p:nvSpPr>
        <p:spPr>
          <a:xfrm>
            <a:off x="3421953" y="3000961"/>
            <a:ext cx="4289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268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90B84417-247A-2CD0-4949-5F2C16777D13}"/>
              </a:ext>
            </a:extLst>
          </p:cNvPr>
          <p:cNvSpPr txBox="1"/>
          <p:nvPr/>
        </p:nvSpPr>
        <p:spPr>
          <a:xfrm>
            <a:off x="3429425" y="3120175"/>
            <a:ext cx="4208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267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FD402398-5E9D-4E14-132B-97C1011B5B05}"/>
              </a:ext>
            </a:extLst>
          </p:cNvPr>
          <p:cNvSpPr txBox="1"/>
          <p:nvPr/>
        </p:nvSpPr>
        <p:spPr>
          <a:xfrm>
            <a:off x="3423531" y="3251751"/>
            <a:ext cx="4221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200</a:t>
            </a:r>
          </a:p>
        </p:txBody>
      </p:sp>
      <p:sp>
        <p:nvSpPr>
          <p:cNvPr id="390" name="CuadroTexto 389">
            <a:extLst>
              <a:ext uri="{FF2B5EF4-FFF2-40B4-BE49-F238E27FC236}">
                <a16:creationId xmlns:a16="http://schemas.microsoft.com/office/drawing/2014/main" id="{98D637EE-5880-3C7D-8A3E-1715F1A769EA}"/>
              </a:ext>
            </a:extLst>
          </p:cNvPr>
          <p:cNvSpPr txBox="1"/>
          <p:nvPr/>
        </p:nvSpPr>
        <p:spPr>
          <a:xfrm>
            <a:off x="3421770" y="3371068"/>
            <a:ext cx="422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160</a:t>
            </a:r>
          </a:p>
        </p:txBody>
      </p:sp>
      <p:sp>
        <p:nvSpPr>
          <p:cNvPr id="391" name="CuadroTexto 390">
            <a:extLst>
              <a:ext uri="{FF2B5EF4-FFF2-40B4-BE49-F238E27FC236}">
                <a16:creationId xmlns:a16="http://schemas.microsoft.com/office/drawing/2014/main" id="{E6C63A25-B84E-8668-18CA-51CAC742A28E}"/>
              </a:ext>
            </a:extLst>
          </p:cNvPr>
          <p:cNvSpPr txBox="1"/>
          <p:nvPr/>
        </p:nvSpPr>
        <p:spPr>
          <a:xfrm>
            <a:off x="3428028" y="3496736"/>
            <a:ext cx="4176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257</a:t>
            </a:r>
          </a:p>
        </p:txBody>
      </p:sp>
      <p:sp>
        <p:nvSpPr>
          <p:cNvPr id="392" name="CuadroTexto 391">
            <a:extLst>
              <a:ext uri="{FF2B5EF4-FFF2-40B4-BE49-F238E27FC236}">
                <a16:creationId xmlns:a16="http://schemas.microsoft.com/office/drawing/2014/main" id="{2D8C5104-3657-5AA3-EC0C-B68883F17900}"/>
              </a:ext>
            </a:extLst>
          </p:cNvPr>
          <p:cNvSpPr txBox="1"/>
          <p:nvPr/>
        </p:nvSpPr>
        <p:spPr>
          <a:xfrm>
            <a:off x="3415623" y="3612203"/>
            <a:ext cx="4380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230</a:t>
            </a:r>
          </a:p>
        </p:txBody>
      </p:sp>
      <p:sp>
        <p:nvSpPr>
          <p:cNvPr id="393" name="CuadroTexto 392">
            <a:extLst>
              <a:ext uri="{FF2B5EF4-FFF2-40B4-BE49-F238E27FC236}">
                <a16:creationId xmlns:a16="http://schemas.microsoft.com/office/drawing/2014/main" id="{130AA396-0B21-B768-D559-0356F5435638}"/>
              </a:ext>
            </a:extLst>
          </p:cNvPr>
          <p:cNvSpPr txBox="1"/>
          <p:nvPr/>
        </p:nvSpPr>
        <p:spPr>
          <a:xfrm>
            <a:off x="3423231" y="3734930"/>
            <a:ext cx="4302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200</a:t>
            </a:r>
          </a:p>
        </p:txBody>
      </p:sp>
      <p:sp>
        <p:nvSpPr>
          <p:cNvPr id="394" name="CuadroTexto 393">
            <a:extLst>
              <a:ext uri="{FF2B5EF4-FFF2-40B4-BE49-F238E27FC236}">
                <a16:creationId xmlns:a16="http://schemas.microsoft.com/office/drawing/2014/main" id="{0A17AFAF-9C5A-0B3D-55E9-12324FA3DA9C}"/>
              </a:ext>
            </a:extLst>
          </p:cNvPr>
          <p:cNvSpPr txBox="1"/>
          <p:nvPr/>
        </p:nvSpPr>
        <p:spPr>
          <a:xfrm>
            <a:off x="3429881" y="3860218"/>
            <a:ext cx="4165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230</a:t>
            </a:r>
          </a:p>
        </p:txBody>
      </p:sp>
      <p:sp>
        <p:nvSpPr>
          <p:cNvPr id="395" name="CuadroTexto 394">
            <a:extLst>
              <a:ext uri="{FF2B5EF4-FFF2-40B4-BE49-F238E27FC236}">
                <a16:creationId xmlns:a16="http://schemas.microsoft.com/office/drawing/2014/main" id="{740D53D7-A1A6-C571-B1DB-27C2D40672B9}"/>
              </a:ext>
            </a:extLst>
          </p:cNvPr>
          <p:cNvSpPr txBox="1"/>
          <p:nvPr/>
        </p:nvSpPr>
        <p:spPr>
          <a:xfrm>
            <a:off x="3424283" y="3988644"/>
            <a:ext cx="4255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180</a:t>
            </a:r>
          </a:p>
        </p:txBody>
      </p:sp>
      <p:sp>
        <p:nvSpPr>
          <p:cNvPr id="398" name="CuadroTexto 397">
            <a:extLst>
              <a:ext uri="{FF2B5EF4-FFF2-40B4-BE49-F238E27FC236}">
                <a16:creationId xmlns:a16="http://schemas.microsoft.com/office/drawing/2014/main" id="{0D78CF6B-049B-F622-1911-61A0EA7BCEC0}"/>
              </a:ext>
            </a:extLst>
          </p:cNvPr>
          <p:cNvSpPr txBox="1"/>
          <p:nvPr/>
        </p:nvSpPr>
        <p:spPr>
          <a:xfrm>
            <a:off x="3428769" y="4104721"/>
            <a:ext cx="4163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180</a:t>
            </a:r>
          </a:p>
        </p:txBody>
      </p:sp>
      <p:sp>
        <p:nvSpPr>
          <p:cNvPr id="399" name="CuadroTexto 398">
            <a:extLst>
              <a:ext uri="{FF2B5EF4-FFF2-40B4-BE49-F238E27FC236}">
                <a16:creationId xmlns:a16="http://schemas.microsoft.com/office/drawing/2014/main" id="{2976F70A-27AC-B234-147A-B3047D8551B9}"/>
              </a:ext>
            </a:extLst>
          </p:cNvPr>
          <p:cNvSpPr txBox="1"/>
          <p:nvPr/>
        </p:nvSpPr>
        <p:spPr>
          <a:xfrm>
            <a:off x="3427165" y="4225481"/>
            <a:ext cx="4163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180</a:t>
            </a:r>
          </a:p>
        </p:txBody>
      </p:sp>
      <p:sp>
        <p:nvSpPr>
          <p:cNvPr id="400" name="CuadroTexto 399">
            <a:extLst>
              <a:ext uri="{FF2B5EF4-FFF2-40B4-BE49-F238E27FC236}">
                <a16:creationId xmlns:a16="http://schemas.microsoft.com/office/drawing/2014/main" id="{A8B49E3E-4F72-05F3-CEF2-3914BB4623CE}"/>
              </a:ext>
            </a:extLst>
          </p:cNvPr>
          <p:cNvSpPr txBox="1"/>
          <p:nvPr/>
        </p:nvSpPr>
        <p:spPr>
          <a:xfrm>
            <a:off x="3432220" y="4349963"/>
            <a:ext cx="4135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158</a:t>
            </a:r>
          </a:p>
        </p:txBody>
      </p:sp>
      <p:sp>
        <p:nvSpPr>
          <p:cNvPr id="401" name="CuadroTexto 400">
            <a:extLst>
              <a:ext uri="{FF2B5EF4-FFF2-40B4-BE49-F238E27FC236}">
                <a16:creationId xmlns:a16="http://schemas.microsoft.com/office/drawing/2014/main" id="{B47E7C42-1221-2B14-263F-F69380B9FBEB}"/>
              </a:ext>
            </a:extLst>
          </p:cNvPr>
          <p:cNvSpPr txBox="1"/>
          <p:nvPr/>
        </p:nvSpPr>
        <p:spPr>
          <a:xfrm>
            <a:off x="3844981" y="1171767"/>
            <a:ext cx="5672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$ 104.31</a:t>
            </a:r>
          </a:p>
        </p:txBody>
      </p:sp>
      <p:sp>
        <p:nvSpPr>
          <p:cNvPr id="402" name="CuadroTexto 401">
            <a:extLst>
              <a:ext uri="{FF2B5EF4-FFF2-40B4-BE49-F238E27FC236}">
                <a16:creationId xmlns:a16="http://schemas.microsoft.com/office/drawing/2014/main" id="{BD86D1AF-A7E1-F99D-5C1E-2A96F0C85D17}"/>
              </a:ext>
            </a:extLst>
          </p:cNvPr>
          <p:cNvSpPr txBox="1"/>
          <p:nvPr/>
        </p:nvSpPr>
        <p:spPr>
          <a:xfrm>
            <a:off x="3848745" y="1293725"/>
            <a:ext cx="5654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95.69</a:t>
            </a:r>
          </a:p>
        </p:txBody>
      </p:sp>
      <p:sp>
        <p:nvSpPr>
          <p:cNvPr id="403" name="CuadroTexto 402">
            <a:extLst>
              <a:ext uri="{FF2B5EF4-FFF2-40B4-BE49-F238E27FC236}">
                <a16:creationId xmlns:a16="http://schemas.microsoft.com/office/drawing/2014/main" id="{133F71FB-FF93-D378-296A-FC1ADC4CF1A8}"/>
              </a:ext>
            </a:extLst>
          </p:cNvPr>
          <p:cNvSpPr txBox="1"/>
          <p:nvPr/>
        </p:nvSpPr>
        <p:spPr>
          <a:xfrm>
            <a:off x="3841889" y="1412603"/>
            <a:ext cx="569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$ 121.55</a:t>
            </a:r>
          </a:p>
        </p:txBody>
      </p:sp>
      <p:sp>
        <p:nvSpPr>
          <p:cNvPr id="404" name="CuadroTexto 403">
            <a:extLst>
              <a:ext uri="{FF2B5EF4-FFF2-40B4-BE49-F238E27FC236}">
                <a16:creationId xmlns:a16="http://schemas.microsoft.com/office/drawing/2014/main" id="{FDB0E3B8-0A50-11C6-8FA9-F1CF38E8A3A8}"/>
              </a:ext>
            </a:extLst>
          </p:cNvPr>
          <p:cNvSpPr txBox="1"/>
          <p:nvPr/>
        </p:nvSpPr>
        <p:spPr>
          <a:xfrm>
            <a:off x="3843545" y="1532828"/>
            <a:ext cx="5697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$ 156.90</a:t>
            </a:r>
          </a:p>
        </p:txBody>
      </p:sp>
      <p:sp>
        <p:nvSpPr>
          <p:cNvPr id="405" name="CuadroTexto 404">
            <a:extLst>
              <a:ext uri="{FF2B5EF4-FFF2-40B4-BE49-F238E27FC236}">
                <a16:creationId xmlns:a16="http://schemas.microsoft.com/office/drawing/2014/main" id="{7EC85972-37C5-D054-E592-A3F5E87D4FD1}"/>
              </a:ext>
            </a:extLst>
          </p:cNvPr>
          <p:cNvSpPr txBox="1"/>
          <p:nvPr/>
        </p:nvSpPr>
        <p:spPr>
          <a:xfrm>
            <a:off x="3843957" y="1658465"/>
            <a:ext cx="5718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$ 156.90</a:t>
            </a:r>
          </a:p>
        </p:txBody>
      </p:sp>
      <p:sp>
        <p:nvSpPr>
          <p:cNvPr id="406" name="CuadroTexto 405">
            <a:extLst>
              <a:ext uri="{FF2B5EF4-FFF2-40B4-BE49-F238E27FC236}">
                <a16:creationId xmlns:a16="http://schemas.microsoft.com/office/drawing/2014/main" id="{F0973033-A79C-A47B-E8B5-3F3F2DA04CB6}"/>
              </a:ext>
            </a:extLst>
          </p:cNvPr>
          <p:cNvSpPr txBox="1"/>
          <p:nvPr/>
        </p:nvSpPr>
        <p:spPr>
          <a:xfrm>
            <a:off x="3848973" y="1777439"/>
            <a:ext cx="5677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$ 156.90</a:t>
            </a:r>
          </a:p>
        </p:txBody>
      </p:sp>
      <p:sp>
        <p:nvSpPr>
          <p:cNvPr id="407" name="CuadroTexto 406">
            <a:extLst>
              <a:ext uri="{FF2B5EF4-FFF2-40B4-BE49-F238E27FC236}">
                <a16:creationId xmlns:a16="http://schemas.microsoft.com/office/drawing/2014/main" id="{04EF1203-40F9-FC4B-3890-53311F29E4EE}"/>
              </a:ext>
            </a:extLst>
          </p:cNvPr>
          <p:cNvSpPr txBox="1"/>
          <p:nvPr/>
        </p:nvSpPr>
        <p:spPr>
          <a:xfrm>
            <a:off x="3848287" y="1899827"/>
            <a:ext cx="5700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$ 125.00</a:t>
            </a:r>
          </a:p>
        </p:txBody>
      </p:sp>
      <p:sp>
        <p:nvSpPr>
          <p:cNvPr id="408" name="CuadroTexto 407">
            <a:extLst>
              <a:ext uri="{FF2B5EF4-FFF2-40B4-BE49-F238E27FC236}">
                <a16:creationId xmlns:a16="http://schemas.microsoft.com/office/drawing/2014/main" id="{0CD8ACD1-97F9-FF10-788D-6295ED853C57}"/>
              </a:ext>
            </a:extLst>
          </p:cNvPr>
          <p:cNvSpPr txBox="1"/>
          <p:nvPr/>
        </p:nvSpPr>
        <p:spPr>
          <a:xfrm>
            <a:off x="3849509" y="2027594"/>
            <a:ext cx="5781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$ 104.31</a:t>
            </a:r>
          </a:p>
        </p:txBody>
      </p:sp>
      <p:sp>
        <p:nvSpPr>
          <p:cNvPr id="409" name="CuadroTexto 408">
            <a:extLst>
              <a:ext uri="{FF2B5EF4-FFF2-40B4-BE49-F238E27FC236}">
                <a16:creationId xmlns:a16="http://schemas.microsoft.com/office/drawing/2014/main" id="{753641FF-BADD-C78C-760E-024C36A407D6}"/>
              </a:ext>
            </a:extLst>
          </p:cNvPr>
          <p:cNvSpPr txBox="1"/>
          <p:nvPr/>
        </p:nvSpPr>
        <p:spPr>
          <a:xfrm>
            <a:off x="3849452" y="2149750"/>
            <a:ext cx="5666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$ 103.45</a:t>
            </a:r>
          </a:p>
        </p:txBody>
      </p:sp>
      <p:sp>
        <p:nvSpPr>
          <p:cNvPr id="410" name="CuadroTexto 409">
            <a:extLst>
              <a:ext uri="{FF2B5EF4-FFF2-40B4-BE49-F238E27FC236}">
                <a16:creationId xmlns:a16="http://schemas.microsoft.com/office/drawing/2014/main" id="{F2CA9548-1B08-B227-2567-3E68DE0DF011}"/>
              </a:ext>
            </a:extLst>
          </p:cNvPr>
          <p:cNvSpPr txBox="1"/>
          <p:nvPr/>
        </p:nvSpPr>
        <p:spPr>
          <a:xfrm>
            <a:off x="3849090" y="2271803"/>
            <a:ext cx="5742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$ 125.00</a:t>
            </a:r>
          </a:p>
        </p:txBody>
      </p:sp>
      <p:sp>
        <p:nvSpPr>
          <p:cNvPr id="411" name="CuadroTexto 410">
            <a:extLst>
              <a:ext uri="{FF2B5EF4-FFF2-40B4-BE49-F238E27FC236}">
                <a16:creationId xmlns:a16="http://schemas.microsoft.com/office/drawing/2014/main" id="{C0775C3D-5F54-E3B0-98E4-AA6F179B5E54}"/>
              </a:ext>
            </a:extLst>
          </p:cNvPr>
          <p:cNvSpPr txBox="1"/>
          <p:nvPr/>
        </p:nvSpPr>
        <p:spPr>
          <a:xfrm>
            <a:off x="3849509" y="2394295"/>
            <a:ext cx="5692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$ 103.45</a:t>
            </a:r>
          </a:p>
        </p:txBody>
      </p:sp>
      <p:sp>
        <p:nvSpPr>
          <p:cNvPr id="412" name="CuadroTexto 411">
            <a:extLst>
              <a:ext uri="{FF2B5EF4-FFF2-40B4-BE49-F238E27FC236}">
                <a16:creationId xmlns:a16="http://schemas.microsoft.com/office/drawing/2014/main" id="{50F90F70-21B2-14DD-3E02-282D4BBD1BBD}"/>
              </a:ext>
            </a:extLst>
          </p:cNvPr>
          <p:cNvSpPr txBox="1"/>
          <p:nvPr/>
        </p:nvSpPr>
        <p:spPr>
          <a:xfrm>
            <a:off x="3853641" y="2512734"/>
            <a:ext cx="5792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$ 149.14</a:t>
            </a:r>
          </a:p>
        </p:txBody>
      </p:sp>
      <p:sp>
        <p:nvSpPr>
          <p:cNvPr id="413" name="CuadroTexto 412">
            <a:extLst>
              <a:ext uri="{FF2B5EF4-FFF2-40B4-BE49-F238E27FC236}">
                <a16:creationId xmlns:a16="http://schemas.microsoft.com/office/drawing/2014/main" id="{F3AC3E1B-12F0-9546-8535-214A677225A3}"/>
              </a:ext>
            </a:extLst>
          </p:cNvPr>
          <p:cNvSpPr txBox="1"/>
          <p:nvPr/>
        </p:nvSpPr>
        <p:spPr>
          <a:xfrm>
            <a:off x="3861803" y="2634788"/>
            <a:ext cx="5654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$ 131.03</a:t>
            </a:r>
          </a:p>
        </p:txBody>
      </p:sp>
      <p:sp>
        <p:nvSpPr>
          <p:cNvPr id="414" name="CuadroTexto 413">
            <a:extLst>
              <a:ext uri="{FF2B5EF4-FFF2-40B4-BE49-F238E27FC236}">
                <a16:creationId xmlns:a16="http://schemas.microsoft.com/office/drawing/2014/main" id="{DF8908B5-2627-DE5A-AAFC-7838AFC4A101}"/>
              </a:ext>
            </a:extLst>
          </p:cNvPr>
          <p:cNvSpPr txBox="1"/>
          <p:nvPr/>
        </p:nvSpPr>
        <p:spPr>
          <a:xfrm>
            <a:off x="3853108" y="2760455"/>
            <a:ext cx="5702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$ 122.41</a:t>
            </a:r>
          </a:p>
        </p:txBody>
      </p:sp>
      <p:sp>
        <p:nvSpPr>
          <p:cNvPr id="415" name="CuadroTexto 414">
            <a:extLst>
              <a:ext uri="{FF2B5EF4-FFF2-40B4-BE49-F238E27FC236}">
                <a16:creationId xmlns:a16="http://schemas.microsoft.com/office/drawing/2014/main" id="{4BF313B0-BA3A-5503-9A30-93FD64EE50CA}"/>
              </a:ext>
            </a:extLst>
          </p:cNvPr>
          <p:cNvSpPr txBox="1"/>
          <p:nvPr/>
        </p:nvSpPr>
        <p:spPr>
          <a:xfrm>
            <a:off x="3861455" y="2879904"/>
            <a:ext cx="5652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$ 122.41</a:t>
            </a:r>
          </a:p>
        </p:txBody>
      </p:sp>
      <p:sp>
        <p:nvSpPr>
          <p:cNvPr id="416" name="CuadroTexto 415">
            <a:extLst>
              <a:ext uri="{FF2B5EF4-FFF2-40B4-BE49-F238E27FC236}">
                <a16:creationId xmlns:a16="http://schemas.microsoft.com/office/drawing/2014/main" id="{E46008C5-584C-4371-9A37-FCC6D5803037}"/>
              </a:ext>
            </a:extLst>
          </p:cNvPr>
          <p:cNvSpPr txBox="1"/>
          <p:nvPr/>
        </p:nvSpPr>
        <p:spPr>
          <a:xfrm>
            <a:off x="3865878" y="3011247"/>
            <a:ext cx="5598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$ 122.41</a:t>
            </a:r>
          </a:p>
        </p:txBody>
      </p:sp>
      <p:sp>
        <p:nvSpPr>
          <p:cNvPr id="417" name="CuadroTexto 416">
            <a:extLst>
              <a:ext uri="{FF2B5EF4-FFF2-40B4-BE49-F238E27FC236}">
                <a16:creationId xmlns:a16="http://schemas.microsoft.com/office/drawing/2014/main" id="{92E40C5E-E9F9-C0E9-1DA5-02BF20F37A23}"/>
              </a:ext>
            </a:extLst>
          </p:cNvPr>
          <p:cNvSpPr txBox="1"/>
          <p:nvPr/>
        </p:nvSpPr>
        <p:spPr>
          <a:xfrm>
            <a:off x="3857460" y="3134046"/>
            <a:ext cx="5727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$ 149.14</a:t>
            </a:r>
          </a:p>
        </p:txBody>
      </p:sp>
      <p:sp>
        <p:nvSpPr>
          <p:cNvPr id="418" name="CuadroTexto 417">
            <a:extLst>
              <a:ext uri="{FF2B5EF4-FFF2-40B4-BE49-F238E27FC236}">
                <a16:creationId xmlns:a16="http://schemas.microsoft.com/office/drawing/2014/main" id="{8DF284E7-A2A5-3122-A772-B6A396858909}"/>
              </a:ext>
            </a:extLst>
          </p:cNvPr>
          <p:cNvSpPr txBox="1"/>
          <p:nvPr/>
        </p:nvSpPr>
        <p:spPr>
          <a:xfrm>
            <a:off x="3857934" y="3249851"/>
            <a:ext cx="5677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$ 149.14</a:t>
            </a:r>
          </a:p>
        </p:txBody>
      </p:sp>
      <p:sp>
        <p:nvSpPr>
          <p:cNvPr id="419" name="CuadroTexto 418">
            <a:extLst>
              <a:ext uri="{FF2B5EF4-FFF2-40B4-BE49-F238E27FC236}">
                <a16:creationId xmlns:a16="http://schemas.microsoft.com/office/drawing/2014/main" id="{B8DDDE39-AA2A-C63A-CB21-3C614CE25C64}"/>
              </a:ext>
            </a:extLst>
          </p:cNvPr>
          <p:cNvSpPr txBox="1"/>
          <p:nvPr/>
        </p:nvSpPr>
        <p:spPr>
          <a:xfrm>
            <a:off x="3854051" y="3365451"/>
            <a:ext cx="5719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$ 149.14</a:t>
            </a:r>
          </a:p>
        </p:txBody>
      </p:sp>
      <p:sp>
        <p:nvSpPr>
          <p:cNvPr id="420" name="CuadroTexto 419">
            <a:extLst>
              <a:ext uri="{FF2B5EF4-FFF2-40B4-BE49-F238E27FC236}">
                <a16:creationId xmlns:a16="http://schemas.microsoft.com/office/drawing/2014/main" id="{61BC80BE-D4B1-E4B8-54CA-057BAC7C5A80}"/>
              </a:ext>
            </a:extLst>
          </p:cNvPr>
          <p:cNvSpPr txBox="1"/>
          <p:nvPr/>
        </p:nvSpPr>
        <p:spPr>
          <a:xfrm>
            <a:off x="3858774" y="3493833"/>
            <a:ext cx="5714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$ 117.24</a:t>
            </a:r>
          </a:p>
        </p:txBody>
      </p:sp>
      <p:sp>
        <p:nvSpPr>
          <p:cNvPr id="421" name="CuadroTexto 420">
            <a:extLst>
              <a:ext uri="{FF2B5EF4-FFF2-40B4-BE49-F238E27FC236}">
                <a16:creationId xmlns:a16="http://schemas.microsoft.com/office/drawing/2014/main" id="{7D24181D-1DD6-3AA7-5BA8-320F2D4340EC}"/>
              </a:ext>
            </a:extLst>
          </p:cNvPr>
          <p:cNvSpPr txBox="1"/>
          <p:nvPr/>
        </p:nvSpPr>
        <p:spPr>
          <a:xfrm>
            <a:off x="3869031" y="3615650"/>
            <a:ext cx="5668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97.41</a:t>
            </a:r>
          </a:p>
        </p:txBody>
      </p:sp>
      <p:sp>
        <p:nvSpPr>
          <p:cNvPr id="422" name="CuadroTexto 421">
            <a:extLst>
              <a:ext uri="{FF2B5EF4-FFF2-40B4-BE49-F238E27FC236}">
                <a16:creationId xmlns:a16="http://schemas.microsoft.com/office/drawing/2014/main" id="{E06E17F6-659E-65BD-7456-E582AE3F0E7B}"/>
              </a:ext>
            </a:extLst>
          </p:cNvPr>
          <p:cNvSpPr txBox="1"/>
          <p:nvPr/>
        </p:nvSpPr>
        <p:spPr>
          <a:xfrm>
            <a:off x="3870310" y="3742988"/>
            <a:ext cx="5629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$ 121.55</a:t>
            </a:r>
          </a:p>
        </p:txBody>
      </p:sp>
      <p:sp>
        <p:nvSpPr>
          <p:cNvPr id="423" name="CuadroTexto 422">
            <a:extLst>
              <a:ext uri="{FF2B5EF4-FFF2-40B4-BE49-F238E27FC236}">
                <a16:creationId xmlns:a16="http://schemas.microsoft.com/office/drawing/2014/main" id="{407E63F1-5B4B-2C95-3552-FB48950D7EFB}"/>
              </a:ext>
            </a:extLst>
          </p:cNvPr>
          <p:cNvSpPr txBox="1"/>
          <p:nvPr/>
        </p:nvSpPr>
        <p:spPr>
          <a:xfrm>
            <a:off x="3857460" y="3860891"/>
            <a:ext cx="5752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$ 117.24</a:t>
            </a:r>
          </a:p>
        </p:txBody>
      </p:sp>
      <p:sp>
        <p:nvSpPr>
          <p:cNvPr id="424" name="CuadroTexto 423">
            <a:extLst>
              <a:ext uri="{FF2B5EF4-FFF2-40B4-BE49-F238E27FC236}">
                <a16:creationId xmlns:a16="http://schemas.microsoft.com/office/drawing/2014/main" id="{0540D2D5-8C71-8A63-469D-6C87E95EFEBE}"/>
              </a:ext>
            </a:extLst>
          </p:cNvPr>
          <p:cNvSpPr txBox="1"/>
          <p:nvPr/>
        </p:nvSpPr>
        <p:spPr>
          <a:xfrm>
            <a:off x="3860226" y="3986558"/>
            <a:ext cx="5731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95.69</a:t>
            </a:r>
          </a:p>
        </p:txBody>
      </p:sp>
      <p:sp>
        <p:nvSpPr>
          <p:cNvPr id="425" name="CuadroTexto 424">
            <a:extLst>
              <a:ext uri="{FF2B5EF4-FFF2-40B4-BE49-F238E27FC236}">
                <a16:creationId xmlns:a16="http://schemas.microsoft.com/office/drawing/2014/main" id="{E603E364-0F02-84B0-DCE0-756CFCE940C4}"/>
              </a:ext>
            </a:extLst>
          </p:cNvPr>
          <p:cNvSpPr txBox="1"/>
          <p:nvPr/>
        </p:nvSpPr>
        <p:spPr>
          <a:xfrm>
            <a:off x="3860628" y="4105875"/>
            <a:ext cx="5688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$ 117.24</a:t>
            </a:r>
          </a:p>
        </p:txBody>
      </p:sp>
      <p:sp>
        <p:nvSpPr>
          <p:cNvPr id="426" name="CuadroTexto 425">
            <a:extLst>
              <a:ext uri="{FF2B5EF4-FFF2-40B4-BE49-F238E27FC236}">
                <a16:creationId xmlns:a16="http://schemas.microsoft.com/office/drawing/2014/main" id="{3A4F176E-6B80-3A8E-FD93-F84E74E5E077}"/>
              </a:ext>
            </a:extLst>
          </p:cNvPr>
          <p:cNvSpPr txBox="1"/>
          <p:nvPr/>
        </p:nvSpPr>
        <p:spPr>
          <a:xfrm>
            <a:off x="3856956" y="4227929"/>
            <a:ext cx="5676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97.41</a:t>
            </a:r>
          </a:p>
        </p:txBody>
      </p:sp>
      <p:sp>
        <p:nvSpPr>
          <p:cNvPr id="427" name="CuadroTexto 426">
            <a:extLst>
              <a:ext uri="{FF2B5EF4-FFF2-40B4-BE49-F238E27FC236}">
                <a16:creationId xmlns:a16="http://schemas.microsoft.com/office/drawing/2014/main" id="{81EB6A7F-013A-3356-05A9-926C78EBA154}"/>
              </a:ext>
            </a:extLst>
          </p:cNvPr>
          <p:cNvSpPr txBox="1"/>
          <p:nvPr/>
        </p:nvSpPr>
        <p:spPr>
          <a:xfrm>
            <a:off x="3857130" y="4353462"/>
            <a:ext cx="5735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$ 121.55</a:t>
            </a:r>
          </a:p>
        </p:txBody>
      </p:sp>
      <p:sp>
        <p:nvSpPr>
          <p:cNvPr id="430" name="CuadroTexto 429">
            <a:extLst>
              <a:ext uri="{FF2B5EF4-FFF2-40B4-BE49-F238E27FC236}">
                <a16:creationId xmlns:a16="http://schemas.microsoft.com/office/drawing/2014/main" id="{C1D47408-DBBA-5227-42B8-CD3303568811}"/>
              </a:ext>
            </a:extLst>
          </p:cNvPr>
          <p:cNvSpPr txBox="1"/>
          <p:nvPr/>
        </p:nvSpPr>
        <p:spPr>
          <a:xfrm>
            <a:off x="4409221" y="1038867"/>
            <a:ext cx="6269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$ 136.00</a:t>
            </a:r>
          </a:p>
        </p:txBody>
      </p:sp>
      <p:sp>
        <p:nvSpPr>
          <p:cNvPr id="454" name="CuadroTexto 453">
            <a:extLst>
              <a:ext uri="{FF2B5EF4-FFF2-40B4-BE49-F238E27FC236}">
                <a16:creationId xmlns:a16="http://schemas.microsoft.com/office/drawing/2014/main" id="{C57615EC-AF5C-DD37-E507-F496D3FD6CF2}"/>
              </a:ext>
            </a:extLst>
          </p:cNvPr>
          <p:cNvSpPr txBox="1"/>
          <p:nvPr/>
        </p:nvSpPr>
        <p:spPr>
          <a:xfrm>
            <a:off x="4411811" y="1166163"/>
            <a:ext cx="6243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$ 121.00</a:t>
            </a:r>
          </a:p>
        </p:txBody>
      </p:sp>
      <p:sp>
        <p:nvSpPr>
          <p:cNvPr id="455" name="CuadroTexto 454">
            <a:extLst>
              <a:ext uri="{FF2B5EF4-FFF2-40B4-BE49-F238E27FC236}">
                <a16:creationId xmlns:a16="http://schemas.microsoft.com/office/drawing/2014/main" id="{6E0CEE3B-4051-0FC9-A224-B2B10719A2C6}"/>
              </a:ext>
            </a:extLst>
          </p:cNvPr>
          <p:cNvSpPr txBox="1"/>
          <p:nvPr/>
        </p:nvSpPr>
        <p:spPr>
          <a:xfrm>
            <a:off x="4398261" y="1285245"/>
            <a:ext cx="6333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$ 111.00</a:t>
            </a:r>
          </a:p>
        </p:txBody>
      </p:sp>
      <p:sp>
        <p:nvSpPr>
          <p:cNvPr id="456" name="CuadroTexto 455">
            <a:extLst>
              <a:ext uri="{FF2B5EF4-FFF2-40B4-BE49-F238E27FC236}">
                <a16:creationId xmlns:a16="http://schemas.microsoft.com/office/drawing/2014/main" id="{F1425068-90CA-97AF-4D80-6DDFA338B57A}"/>
              </a:ext>
            </a:extLst>
          </p:cNvPr>
          <p:cNvSpPr txBox="1"/>
          <p:nvPr/>
        </p:nvSpPr>
        <p:spPr>
          <a:xfrm>
            <a:off x="4406949" y="1406857"/>
            <a:ext cx="6175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$ 141.00</a:t>
            </a:r>
          </a:p>
        </p:txBody>
      </p:sp>
      <p:sp>
        <p:nvSpPr>
          <p:cNvPr id="457" name="CuadroTexto 456">
            <a:extLst>
              <a:ext uri="{FF2B5EF4-FFF2-40B4-BE49-F238E27FC236}">
                <a16:creationId xmlns:a16="http://schemas.microsoft.com/office/drawing/2014/main" id="{77F59055-F37D-EAA1-A0D0-82A99E4590EE}"/>
              </a:ext>
            </a:extLst>
          </p:cNvPr>
          <p:cNvSpPr txBox="1"/>
          <p:nvPr/>
        </p:nvSpPr>
        <p:spPr>
          <a:xfrm>
            <a:off x="4414898" y="1524553"/>
            <a:ext cx="6159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$ 182.00</a:t>
            </a:r>
          </a:p>
        </p:txBody>
      </p:sp>
      <p:sp>
        <p:nvSpPr>
          <p:cNvPr id="458" name="CuadroTexto 457">
            <a:extLst>
              <a:ext uri="{FF2B5EF4-FFF2-40B4-BE49-F238E27FC236}">
                <a16:creationId xmlns:a16="http://schemas.microsoft.com/office/drawing/2014/main" id="{DED079E3-93FD-3916-73D3-3A9020D78D85}"/>
              </a:ext>
            </a:extLst>
          </p:cNvPr>
          <p:cNvSpPr txBox="1"/>
          <p:nvPr/>
        </p:nvSpPr>
        <p:spPr>
          <a:xfrm>
            <a:off x="4417110" y="1653157"/>
            <a:ext cx="6140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$ 182.00</a:t>
            </a:r>
          </a:p>
        </p:txBody>
      </p:sp>
      <p:sp>
        <p:nvSpPr>
          <p:cNvPr id="459" name="CuadroTexto 458">
            <a:extLst>
              <a:ext uri="{FF2B5EF4-FFF2-40B4-BE49-F238E27FC236}">
                <a16:creationId xmlns:a16="http://schemas.microsoft.com/office/drawing/2014/main" id="{5D2B0F7D-FC94-45ED-1134-E7411AC91E88}"/>
              </a:ext>
            </a:extLst>
          </p:cNvPr>
          <p:cNvSpPr txBox="1"/>
          <p:nvPr/>
        </p:nvSpPr>
        <p:spPr>
          <a:xfrm>
            <a:off x="4418444" y="1770854"/>
            <a:ext cx="6110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$ 182.00</a:t>
            </a:r>
          </a:p>
        </p:txBody>
      </p:sp>
      <p:sp>
        <p:nvSpPr>
          <p:cNvPr id="460" name="CuadroTexto 459">
            <a:extLst>
              <a:ext uri="{FF2B5EF4-FFF2-40B4-BE49-F238E27FC236}">
                <a16:creationId xmlns:a16="http://schemas.microsoft.com/office/drawing/2014/main" id="{9704DCE2-BBEE-168B-C9EE-95118A01CC3A}"/>
              </a:ext>
            </a:extLst>
          </p:cNvPr>
          <p:cNvSpPr txBox="1"/>
          <p:nvPr/>
        </p:nvSpPr>
        <p:spPr>
          <a:xfrm>
            <a:off x="4427283" y="1896960"/>
            <a:ext cx="6080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$ 145.00</a:t>
            </a:r>
          </a:p>
        </p:txBody>
      </p:sp>
      <p:sp>
        <p:nvSpPr>
          <p:cNvPr id="461" name="CuadroTexto 460">
            <a:extLst>
              <a:ext uri="{FF2B5EF4-FFF2-40B4-BE49-F238E27FC236}">
                <a16:creationId xmlns:a16="http://schemas.microsoft.com/office/drawing/2014/main" id="{05DB5FDB-6975-17CF-FB0D-80EE6CF94B07}"/>
              </a:ext>
            </a:extLst>
          </p:cNvPr>
          <p:cNvSpPr txBox="1"/>
          <p:nvPr/>
        </p:nvSpPr>
        <p:spPr>
          <a:xfrm>
            <a:off x="4419282" y="2019452"/>
            <a:ext cx="6136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600" b="1" u="sng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$ 121.00</a:t>
            </a:r>
          </a:p>
        </p:txBody>
      </p:sp>
      <p:sp>
        <p:nvSpPr>
          <p:cNvPr id="462" name="CuadroTexto 461">
            <a:extLst>
              <a:ext uri="{FF2B5EF4-FFF2-40B4-BE49-F238E27FC236}">
                <a16:creationId xmlns:a16="http://schemas.microsoft.com/office/drawing/2014/main" id="{FFA66681-539B-2CA3-567A-B33F4E7C4C45}"/>
              </a:ext>
            </a:extLst>
          </p:cNvPr>
          <p:cNvSpPr txBox="1"/>
          <p:nvPr/>
        </p:nvSpPr>
        <p:spPr>
          <a:xfrm>
            <a:off x="4421577" y="2138330"/>
            <a:ext cx="61057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$ 120.00</a:t>
            </a:r>
          </a:p>
        </p:txBody>
      </p:sp>
      <p:sp>
        <p:nvSpPr>
          <p:cNvPr id="463" name="CuadroTexto 462">
            <a:extLst>
              <a:ext uri="{FF2B5EF4-FFF2-40B4-BE49-F238E27FC236}">
                <a16:creationId xmlns:a16="http://schemas.microsoft.com/office/drawing/2014/main" id="{B22DA246-818A-9800-DDE2-2338562890CF}"/>
              </a:ext>
            </a:extLst>
          </p:cNvPr>
          <p:cNvSpPr txBox="1"/>
          <p:nvPr/>
        </p:nvSpPr>
        <p:spPr>
          <a:xfrm>
            <a:off x="4415407" y="2264672"/>
            <a:ext cx="6207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$ 145.00</a:t>
            </a:r>
          </a:p>
        </p:txBody>
      </p:sp>
      <p:sp>
        <p:nvSpPr>
          <p:cNvPr id="464" name="CuadroTexto 463">
            <a:extLst>
              <a:ext uri="{FF2B5EF4-FFF2-40B4-BE49-F238E27FC236}">
                <a16:creationId xmlns:a16="http://schemas.microsoft.com/office/drawing/2014/main" id="{0086E0C9-31BC-441E-8A74-B4408B33919C}"/>
              </a:ext>
            </a:extLst>
          </p:cNvPr>
          <p:cNvSpPr txBox="1"/>
          <p:nvPr/>
        </p:nvSpPr>
        <p:spPr>
          <a:xfrm>
            <a:off x="4420012" y="2384094"/>
            <a:ext cx="6066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$ 120.00</a:t>
            </a:r>
          </a:p>
        </p:txBody>
      </p:sp>
      <p:sp>
        <p:nvSpPr>
          <p:cNvPr id="465" name="CuadroTexto 464">
            <a:extLst>
              <a:ext uri="{FF2B5EF4-FFF2-40B4-BE49-F238E27FC236}">
                <a16:creationId xmlns:a16="http://schemas.microsoft.com/office/drawing/2014/main" id="{2DC9D872-B049-B0AB-9990-C969570AD699}"/>
              </a:ext>
            </a:extLst>
          </p:cNvPr>
          <p:cNvSpPr txBox="1"/>
          <p:nvPr/>
        </p:nvSpPr>
        <p:spPr>
          <a:xfrm>
            <a:off x="4413647" y="2511922"/>
            <a:ext cx="6307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$ 173.00</a:t>
            </a:r>
          </a:p>
        </p:txBody>
      </p:sp>
      <p:sp>
        <p:nvSpPr>
          <p:cNvPr id="466" name="CuadroTexto 465">
            <a:extLst>
              <a:ext uri="{FF2B5EF4-FFF2-40B4-BE49-F238E27FC236}">
                <a16:creationId xmlns:a16="http://schemas.microsoft.com/office/drawing/2014/main" id="{28461637-23C7-B179-BDE1-4B2009892E60}"/>
              </a:ext>
            </a:extLst>
          </p:cNvPr>
          <p:cNvSpPr txBox="1"/>
          <p:nvPr/>
        </p:nvSpPr>
        <p:spPr>
          <a:xfrm>
            <a:off x="4400704" y="2631033"/>
            <a:ext cx="6485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$ 152.00</a:t>
            </a:r>
          </a:p>
        </p:txBody>
      </p:sp>
      <p:sp>
        <p:nvSpPr>
          <p:cNvPr id="467" name="CuadroTexto 466">
            <a:extLst>
              <a:ext uri="{FF2B5EF4-FFF2-40B4-BE49-F238E27FC236}">
                <a16:creationId xmlns:a16="http://schemas.microsoft.com/office/drawing/2014/main" id="{9C6A2DC2-46C1-C7C5-42C3-74166503F0A2}"/>
              </a:ext>
            </a:extLst>
          </p:cNvPr>
          <p:cNvSpPr txBox="1"/>
          <p:nvPr/>
        </p:nvSpPr>
        <p:spPr>
          <a:xfrm>
            <a:off x="4424296" y="2753087"/>
            <a:ext cx="6126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$ 142.00</a:t>
            </a:r>
          </a:p>
        </p:txBody>
      </p:sp>
      <p:sp>
        <p:nvSpPr>
          <p:cNvPr id="468" name="CuadroTexto 467">
            <a:extLst>
              <a:ext uri="{FF2B5EF4-FFF2-40B4-BE49-F238E27FC236}">
                <a16:creationId xmlns:a16="http://schemas.microsoft.com/office/drawing/2014/main" id="{9515D30A-22F9-A224-3C9A-C5A00ED3E26B}"/>
              </a:ext>
            </a:extLst>
          </p:cNvPr>
          <p:cNvSpPr txBox="1"/>
          <p:nvPr/>
        </p:nvSpPr>
        <p:spPr>
          <a:xfrm>
            <a:off x="4427092" y="2871964"/>
            <a:ext cx="6047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$ 142.00</a:t>
            </a:r>
          </a:p>
        </p:txBody>
      </p:sp>
      <p:sp>
        <p:nvSpPr>
          <p:cNvPr id="469" name="CuadroTexto 468">
            <a:extLst>
              <a:ext uri="{FF2B5EF4-FFF2-40B4-BE49-F238E27FC236}">
                <a16:creationId xmlns:a16="http://schemas.microsoft.com/office/drawing/2014/main" id="{6E0692A6-5804-2011-A30C-9767F69FDF57}"/>
              </a:ext>
            </a:extLst>
          </p:cNvPr>
          <p:cNvSpPr txBox="1"/>
          <p:nvPr/>
        </p:nvSpPr>
        <p:spPr>
          <a:xfrm>
            <a:off x="4405289" y="2994456"/>
            <a:ext cx="6256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$ 142.00</a:t>
            </a:r>
          </a:p>
        </p:txBody>
      </p:sp>
      <p:sp>
        <p:nvSpPr>
          <p:cNvPr id="470" name="CuadroTexto 469">
            <a:extLst>
              <a:ext uri="{FF2B5EF4-FFF2-40B4-BE49-F238E27FC236}">
                <a16:creationId xmlns:a16="http://schemas.microsoft.com/office/drawing/2014/main" id="{35448643-6D7D-D80A-0F7F-32E79ABE5E9E}"/>
              </a:ext>
            </a:extLst>
          </p:cNvPr>
          <p:cNvSpPr txBox="1"/>
          <p:nvPr/>
        </p:nvSpPr>
        <p:spPr>
          <a:xfrm>
            <a:off x="4429954" y="3117756"/>
            <a:ext cx="6069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$ 173.00</a:t>
            </a:r>
          </a:p>
        </p:txBody>
      </p:sp>
      <p:sp>
        <p:nvSpPr>
          <p:cNvPr id="471" name="CuadroTexto 470">
            <a:extLst>
              <a:ext uri="{FF2B5EF4-FFF2-40B4-BE49-F238E27FC236}">
                <a16:creationId xmlns:a16="http://schemas.microsoft.com/office/drawing/2014/main" id="{98079763-FE8F-FFDD-9700-88D5E752D678}"/>
              </a:ext>
            </a:extLst>
          </p:cNvPr>
          <p:cNvSpPr txBox="1"/>
          <p:nvPr/>
        </p:nvSpPr>
        <p:spPr>
          <a:xfrm>
            <a:off x="4428606" y="3244236"/>
            <a:ext cx="6194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$ 173.00</a:t>
            </a:r>
          </a:p>
        </p:txBody>
      </p:sp>
      <p:sp>
        <p:nvSpPr>
          <p:cNvPr id="472" name="CuadroTexto 471">
            <a:extLst>
              <a:ext uri="{FF2B5EF4-FFF2-40B4-BE49-F238E27FC236}">
                <a16:creationId xmlns:a16="http://schemas.microsoft.com/office/drawing/2014/main" id="{D1D67EF1-C832-92D0-AF67-C7C51DD5DA1F}"/>
              </a:ext>
            </a:extLst>
          </p:cNvPr>
          <p:cNvSpPr txBox="1"/>
          <p:nvPr/>
        </p:nvSpPr>
        <p:spPr>
          <a:xfrm>
            <a:off x="4428137" y="3364669"/>
            <a:ext cx="6167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$ 173.00</a:t>
            </a:r>
          </a:p>
        </p:txBody>
      </p:sp>
      <p:sp>
        <p:nvSpPr>
          <p:cNvPr id="473" name="CuadroTexto 472">
            <a:extLst>
              <a:ext uri="{FF2B5EF4-FFF2-40B4-BE49-F238E27FC236}">
                <a16:creationId xmlns:a16="http://schemas.microsoft.com/office/drawing/2014/main" id="{8784CD10-9A1A-A03F-3FD6-F8FE8FADCA5A}"/>
              </a:ext>
            </a:extLst>
          </p:cNvPr>
          <p:cNvSpPr txBox="1"/>
          <p:nvPr/>
        </p:nvSpPr>
        <p:spPr>
          <a:xfrm>
            <a:off x="4423605" y="3495807"/>
            <a:ext cx="6280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$ 136.00</a:t>
            </a:r>
          </a:p>
        </p:txBody>
      </p:sp>
      <p:sp>
        <p:nvSpPr>
          <p:cNvPr id="474" name="CuadroTexto 473">
            <a:extLst>
              <a:ext uri="{FF2B5EF4-FFF2-40B4-BE49-F238E27FC236}">
                <a16:creationId xmlns:a16="http://schemas.microsoft.com/office/drawing/2014/main" id="{A0A56B53-0251-6CEA-3F29-010CA750A9A4}"/>
              </a:ext>
            </a:extLst>
          </p:cNvPr>
          <p:cNvSpPr txBox="1"/>
          <p:nvPr/>
        </p:nvSpPr>
        <p:spPr>
          <a:xfrm>
            <a:off x="4427643" y="3611933"/>
            <a:ext cx="6252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$ 113.00</a:t>
            </a:r>
          </a:p>
        </p:txBody>
      </p:sp>
      <p:sp>
        <p:nvSpPr>
          <p:cNvPr id="475" name="CuadroTexto 474">
            <a:extLst>
              <a:ext uri="{FF2B5EF4-FFF2-40B4-BE49-F238E27FC236}">
                <a16:creationId xmlns:a16="http://schemas.microsoft.com/office/drawing/2014/main" id="{E592F625-CD86-ED03-0EAD-893CAAC57592}"/>
              </a:ext>
            </a:extLst>
          </p:cNvPr>
          <p:cNvSpPr txBox="1"/>
          <p:nvPr/>
        </p:nvSpPr>
        <p:spPr>
          <a:xfrm>
            <a:off x="4425839" y="3737381"/>
            <a:ext cx="631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$ 141.00</a:t>
            </a:r>
          </a:p>
        </p:txBody>
      </p:sp>
      <p:sp>
        <p:nvSpPr>
          <p:cNvPr id="476" name="CuadroTexto 475">
            <a:extLst>
              <a:ext uri="{FF2B5EF4-FFF2-40B4-BE49-F238E27FC236}">
                <a16:creationId xmlns:a16="http://schemas.microsoft.com/office/drawing/2014/main" id="{77F4F254-0D70-6BE7-6475-C271D3256669}"/>
              </a:ext>
            </a:extLst>
          </p:cNvPr>
          <p:cNvSpPr txBox="1"/>
          <p:nvPr/>
        </p:nvSpPr>
        <p:spPr>
          <a:xfrm>
            <a:off x="4428365" y="3858738"/>
            <a:ext cx="6279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$ 136.00</a:t>
            </a:r>
          </a:p>
        </p:txBody>
      </p:sp>
      <p:sp>
        <p:nvSpPr>
          <p:cNvPr id="477" name="CuadroTexto 476">
            <a:extLst>
              <a:ext uri="{FF2B5EF4-FFF2-40B4-BE49-F238E27FC236}">
                <a16:creationId xmlns:a16="http://schemas.microsoft.com/office/drawing/2014/main" id="{D54D71CA-ACEE-3D01-85B8-B3C83F4A5A2E}"/>
              </a:ext>
            </a:extLst>
          </p:cNvPr>
          <p:cNvSpPr txBox="1"/>
          <p:nvPr/>
        </p:nvSpPr>
        <p:spPr>
          <a:xfrm>
            <a:off x="4432929" y="3978751"/>
            <a:ext cx="62397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$ 111.00</a:t>
            </a:r>
          </a:p>
        </p:txBody>
      </p:sp>
      <p:sp>
        <p:nvSpPr>
          <p:cNvPr id="478" name="CuadroTexto 477">
            <a:extLst>
              <a:ext uri="{FF2B5EF4-FFF2-40B4-BE49-F238E27FC236}">
                <a16:creationId xmlns:a16="http://schemas.microsoft.com/office/drawing/2014/main" id="{6CAB6FA3-D599-9C46-42C0-671F167ACB65}"/>
              </a:ext>
            </a:extLst>
          </p:cNvPr>
          <p:cNvSpPr txBox="1"/>
          <p:nvPr/>
        </p:nvSpPr>
        <p:spPr>
          <a:xfrm>
            <a:off x="4434571" y="4107154"/>
            <a:ext cx="6177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$ 136.00</a:t>
            </a:r>
          </a:p>
        </p:txBody>
      </p:sp>
      <p:sp>
        <p:nvSpPr>
          <p:cNvPr id="479" name="CuadroTexto 478">
            <a:extLst>
              <a:ext uri="{FF2B5EF4-FFF2-40B4-BE49-F238E27FC236}">
                <a16:creationId xmlns:a16="http://schemas.microsoft.com/office/drawing/2014/main" id="{E47B754E-ABBC-F56A-D5C9-AE47564A66B0}"/>
              </a:ext>
            </a:extLst>
          </p:cNvPr>
          <p:cNvSpPr txBox="1"/>
          <p:nvPr/>
        </p:nvSpPr>
        <p:spPr>
          <a:xfrm>
            <a:off x="4443936" y="4226471"/>
            <a:ext cx="6117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$ 113.00</a:t>
            </a:r>
          </a:p>
        </p:txBody>
      </p:sp>
      <p:sp>
        <p:nvSpPr>
          <p:cNvPr id="480" name="CuadroTexto 479">
            <a:extLst>
              <a:ext uri="{FF2B5EF4-FFF2-40B4-BE49-F238E27FC236}">
                <a16:creationId xmlns:a16="http://schemas.microsoft.com/office/drawing/2014/main" id="{9A1C8F7B-5A22-2453-CE64-118811D745E0}"/>
              </a:ext>
            </a:extLst>
          </p:cNvPr>
          <p:cNvSpPr txBox="1"/>
          <p:nvPr/>
        </p:nvSpPr>
        <p:spPr>
          <a:xfrm>
            <a:off x="4443936" y="4345789"/>
            <a:ext cx="6117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$ 141.00</a:t>
            </a:r>
          </a:p>
        </p:txBody>
      </p:sp>
      <p:sp>
        <p:nvSpPr>
          <p:cNvPr id="483" name="CuadroTexto 482">
            <a:extLst>
              <a:ext uri="{FF2B5EF4-FFF2-40B4-BE49-F238E27FC236}">
                <a16:creationId xmlns:a16="http://schemas.microsoft.com/office/drawing/2014/main" id="{A2FCC645-BE86-87C1-AD26-8D8A641FB217}"/>
              </a:ext>
            </a:extLst>
          </p:cNvPr>
          <p:cNvSpPr txBox="1"/>
          <p:nvPr/>
        </p:nvSpPr>
        <p:spPr>
          <a:xfrm>
            <a:off x="5034974" y="1046004"/>
            <a:ext cx="6092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$ 128.45</a:t>
            </a:r>
          </a:p>
        </p:txBody>
      </p:sp>
      <p:sp>
        <p:nvSpPr>
          <p:cNvPr id="484" name="CuadroTexto 483">
            <a:extLst>
              <a:ext uri="{FF2B5EF4-FFF2-40B4-BE49-F238E27FC236}">
                <a16:creationId xmlns:a16="http://schemas.microsoft.com/office/drawing/2014/main" id="{8EBDE7EA-8637-1184-2B1A-88C549D5F71E}"/>
              </a:ext>
            </a:extLst>
          </p:cNvPr>
          <p:cNvSpPr txBox="1"/>
          <p:nvPr/>
        </p:nvSpPr>
        <p:spPr>
          <a:xfrm>
            <a:off x="5034178" y="1294603"/>
            <a:ext cx="6003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485" name="CuadroTexto 484">
            <a:extLst>
              <a:ext uri="{FF2B5EF4-FFF2-40B4-BE49-F238E27FC236}">
                <a16:creationId xmlns:a16="http://schemas.microsoft.com/office/drawing/2014/main" id="{F70CC433-92D9-6F6B-EF9B-3E5C32132880}"/>
              </a:ext>
            </a:extLst>
          </p:cNvPr>
          <p:cNvSpPr txBox="1"/>
          <p:nvPr/>
        </p:nvSpPr>
        <p:spPr>
          <a:xfrm>
            <a:off x="5033536" y="1422180"/>
            <a:ext cx="60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$ 132.76</a:t>
            </a:r>
          </a:p>
        </p:txBody>
      </p:sp>
      <p:sp>
        <p:nvSpPr>
          <p:cNvPr id="486" name="CuadroTexto 485">
            <a:extLst>
              <a:ext uri="{FF2B5EF4-FFF2-40B4-BE49-F238E27FC236}">
                <a16:creationId xmlns:a16="http://schemas.microsoft.com/office/drawing/2014/main" id="{689EDAF9-77D9-585D-8A0F-8704636FD796}"/>
              </a:ext>
            </a:extLst>
          </p:cNvPr>
          <p:cNvSpPr txBox="1"/>
          <p:nvPr/>
        </p:nvSpPr>
        <p:spPr>
          <a:xfrm>
            <a:off x="5038360" y="1544063"/>
            <a:ext cx="6114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$ 159.48</a:t>
            </a:r>
          </a:p>
        </p:txBody>
      </p:sp>
      <p:sp>
        <p:nvSpPr>
          <p:cNvPr id="487" name="CuadroTexto 486">
            <a:extLst>
              <a:ext uri="{FF2B5EF4-FFF2-40B4-BE49-F238E27FC236}">
                <a16:creationId xmlns:a16="http://schemas.microsoft.com/office/drawing/2014/main" id="{9A270F68-2005-5E4E-F2EC-6A0F0FE51B32}"/>
              </a:ext>
            </a:extLst>
          </p:cNvPr>
          <p:cNvSpPr txBox="1"/>
          <p:nvPr/>
        </p:nvSpPr>
        <p:spPr>
          <a:xfrm>
            <a:off x="5036383" y="1660411"/>
            <a:ext cx="61570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$ 159.48</a:t>
            </a:r>
          </a:p>
        </p:txBody>
      </p:sp>
      <p:sp>
        <p:nvSpPr>
          <p:cNvPr id="488" name="CuadroTexto 487">
            <a:extLst>
              <a:ext uri="{FF2B5EF4-FFF2-40B4-BE49-F238E27FC236}">
                <a16:creationId xmlns:a16="http://schemas.microsoft.com/office/drawing/2014/main" id="{F498C6AC-95E3-7651-62F3-9DA9DB188B3A}"/>
              </a:ext>
            </a:extLst>
          </p:cNvPr>
          <p:cNvSpPr txBox="1"/>
          <p:nvPr/>
        </p:nvSpPr>
        <p:spPr>
          <a:xfrm>
            <a:off x="5022332" y="1790335"/>
            <a:ext cx="6188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489" name="CuadroTexto 488">
            <a:extLst>
              <a:ext uri="{FF2B5EF4-FFF2-40B4-BE49-F238E27FC236}">
                <a16:creationId xmlns:a16="http://schemas.microsoft.com/office/drawing/2014/main" id="{4A5C15DA-7D57-F5CE-FD16-229D565EA76A}"/>
              </a:ext>
            </a:extLst>
          </p:cNvPr>
          <p:cNvSpPr txBox="1"/>
          <p:nvPr/>
        </p:nvSpPr>
        <p:spPr>
          <a:xfrm>
            <a:off x="5040569" y="1903434"/>
            <a:ext cx="6148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$ 136.21</a:t>
            </a:r>
          </a:p>
        </p:txBody>
      </p:sp>
      <p:sp>
        <p:nvSpPr>
          <p:cNvPr id="490" name="CuadroTexto 489">
            <a:extLst>
              <a:ext uri="{FF2B5EF4-FFF2-40B4-BE49-F238E27FC236}">
                <a16:creationId xmlns:a16="http://schemas.microsoft.com/office/drawing/2014/main" id="{CAF67176-008E-D971-DEBB-BE80F4107937}"/>
              </a:ext>
            </a:extLst>
          </p:cNvPr>
          <p:cNvSpPr txBox="1"/>
          <p:nvPr/>
        </p:nvSpPr>
        <p:spPr>
          <a:xfrm>
            <a:off x="5031029" y="2039681"/>
            <a:ext cx="6098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491" name="CuadroTexto 490">
            <a:extLst>
              <a:ext uri="{FF2B5EF4-FFF2-40B4-BE49-F238E27FC236}">
                <a16:creationId xmlns:a16="http://schemas.microsoft.com/office/drawing/2014/main" id="{31F936FA-E8DB-F5B9-8095-3389D9A6137B}"/>
              </a:ext>
            </a:extLst>
          </p:cNvPr>
          <p:cNvSpPr txBox="1"/>
          <p:nvPr/>
        </p:nvSpPr>
        <p:spPr>
          <a:xfrm>
            <a:off x="5044350" y="2149309"/>
            <a:ext cx="6229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$ 114.66</a:t>
            </a:r>
          </a:p>
        </p:txBody>
      </p:sp>
      <p:sp>
        <p:nvSpPr>
          <p:cNvPr id="492" name="CuadroTexto 491">
            <a:extLst>
              <a:ext uri="{FF2B5EF4-FFF2-40B4-BE49-F238E27FC236}">
                <a16:creationId xmlns:a16="http://schemas.microsoft.com/office/drawing/2014/main" id="{3B3F925F-4623-9ECA-B49F-1301EB6B5BE0}"/>
              </a:ext>
            </a:extLst>
          </p:cNvPr>
          <p:cNvSpPr txBox="1"/>
          <p:nvPr/>
        </p:nvSpPr>
        <p:spPr>
          <a:xfrm>
            <a:off x="5053600" y="2274975"/>
            <a:ext cx="6089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$ 136.21</a:t>
            </a:r>
          </a:p>
        </p:txBody>
      </p:sp>
      <p:sp>
        <p:nvSpPr>
          <p:cNvPr id="493" name="CuadroTexto 492">
            <a:extLst>
              <a:ext uri="{FF2B5EF4-FFF2-40B4-BE49-F238E27FC236}">
                <a16:creationId xmlns:a16="http://schemas.microsoft.com/office/drawing/2014/main" id="{D56B08BA-86FC-7BC0-386E-C7FDA1B56AB1}"/>
              </a:ext>
            </a:extLst>
          </p:cNvPr>
          <p:cNvSpPr txBox="1"/>
          <p:nvPr/>
        </p:nvSpPr>
        <p:spPr>
          <a:xfrm>
            <a:off x="5041731" y="2397028"/>
            <a:ext cx="6239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$ 114.66</a:t>
            </a:r>
          </a:p>
        </p:txBody>
      </p:sp>
      <p:sp>
        <p:nvSpPr>
          <p:cNvPr id="494" name="CuadroTexto 493">
            <a:extLst>
              <a:ext uri="{FF2B5EF4-FFF2-40B4-BE49-F238E27FC236}">
                <a16:creationId xmlns:a16="http://schemas.microsoft.com/office/drawing/2014/main" id="{7672CAF3-C1D0-2F25-E2B4-66FFB0A077F8}"/>
              </a:ext>
            </a:extLst>
          </p:cNvPr>
          <p:cNvSpPr txBox="1"/>
          <p:nvPr/>
        </p:nvSpPr>
        <p:spPr>
          <a:xfrm>
            <a:off x="5046248" y="2516345"/>
            <a:ext cx="6169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$ 160.34</a:t>
            </a:r>
          </a:p>
        </p:txBody>
      </p:sp>
      <p:sp>
        <p:nvSpPr>
          <p:cNvPr id="498" name="CuadroTexto 497">
            <a:extLst>
              <a:ext uri="{FF2B5EF4-FFF2-40B4-BE49-F238E27FC236}">
                <a16:creationId xmlns:a16="http://schemas.microsoft.com/office/drawing/2014/main" id="{7196CF0F-BB3D-2654-F7FE-EAC403E02EDC}"/>
              </a:ext>
            </a:extLst>
          </p:cNvPr>
          <p:cNvSpPr txBox="1"/>
          <p:nvPr/>
        </p:nvSpPr>
        <p:spPr>
          <a:xfrm>
            <a:off x="5035335" y="2880105"/>
            <a:ext cx="6010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389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$ 133.62</a:t>
            </a:r>
          </a:p>
        </p:txBody>
      </p:sp>
      <p:sp>
        <p:nvSpPr>
          <p:cNvPr id="499" name="CuadroTexto 498">
            <a:extLst>
              <a:ext uri="{FF2B5EF4-FFF2-40B4-BE49-F238E27FC236}">
                <a16:creationId xmlns:a16="http://schemas.microsoft.com/office/drawing/2014/main" id="{EAC193EF-0FF5-E233-8138-A5A7529DD8A8}"/>
              </a:ext>
            </a:extLst>
          </p:cNvPr>
          <p:cNvSpPr txBox="1"/>
          <p:nvPr/>
        </p:nvSpPr>
        <p:spPr>
          <a:xfrm>
            <a:off x="5045346" y="3141810"/>
            <a:ext cx="612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$ 160.34</a:t>
            </a:r>
          </a:p>
        </p:txBody>
      </p:sp>
      <p:sp>
        <p:nvSpPr>
          <p:cNvPr id="500" name="CuadroTexto 499">
            <a:extLst>
              <a:ext uri="{FF2B5EF4-FFF2-40B4-BE49-F238E27FC236}">
                <a16:creationId xmlns:a16="http://schemas.microsoft.com/office/drawing/2014/main" id="{76E5D538-9D6B-452F-2C2B-0D579D662B08}"/>
              </a:ext>
            </a:extLst>
          </p:cNvPr>
          <p:cNvSpPr txBox="1"/>
          <p:nvPr/>
        </p:nvSpPr>
        <p:spPr>
          <a:xfrm>
            <a:off x="5042103" y="3251494"/>
            <a:ext cx="6129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$ 160.34</a:t>
            </a:r>
          </a:p>
        </p:txBody>
      </p:sp>
      <p:sp>
        <p:nvSpPr>
          <p:cNvPr id="501" name="CuadroTexto 500">
            <a:extLst>
              <a:ext uri="{FF2B5EF4-FFF2-40B4-BE49-F238E27FC236}">
                <a16:creationId xmlns:a16="http://schemas.microsoft.com/office/drawing/2014/main" id="{0711A60C-F05B-874B-DC75-4A133598D2B1}"/>
              </a:ext>
            </a:extLst>
          </p:cNvPr>
          <p:cNvSpPr txBox="1"/>
          <p:nvPr/>
        </p:nvSpPr>
        <p:spPr>
          <a:xfrm>
            <a:off x="5047914" y="3380547"/>
            <a:ext cx="6071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$ 160.34</a:t>
            </a:r>
          </a:p>
        </p:txBody>
      </p:sp>
      <p:sp>
        <p:nvSpPr>
          <p:cNvPr id="502" name="CuadroTexto 501">
            <a:extLst>
              <a:ext uri="{FF2B5EF4-FFF2-40B4-BE49-F238E27FC236}">
                <a16:creationId xmlns:a16="http://schemas.microsoft.com/office/drawing/2014/main" id="{193E9D81-6331-ECB7-1A9E-F8A16F894A40}"/>
              </a:ext>
            </a:extLst>
          </p:cNvPr>
          <p:cNvSpPr txBox="1"/>
          <p:nvPr/>
        </p:nvSpPr>
        <p:spPr>
          <a:xfrm>
            <a:off x="5036130" y="3496587"/>
            <a:ext cx="6179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$ 128.45</a:t>
            </a:r>
          </a:p>
        </p:txBody>
      </p:sp>
      <p:sp>
        <p:nvSpPr>
          <p:cNvPr id="503" name="CuadroTexto 502">
            <a:extLst>
              <a:ext uri="{FF2B5EF4-FFF2-40B4-BE49-F238E27FC236}">
                <a16:creationId xmlns:a16="http://schemas.microsoft.com/office/drawing/2014/main" id="{E218ADFA-85AC-C003-14F4-BC8E6F99C103}"/>
              </a:ext>
            </a:extLst>
          </p:cNvPr>
          <p:cNvSpPr txBox="1"/>
          <p:nvPr/>
        </p:nvSpPr>
        <p:spPr>
          <a:xfrm>
            <a:off x="5046925" y="3615332"/>
            <a:ext cx="60787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$ 108.62</a:t>
            </a:r>
          </a:p>
        </p:txBody>
      </p:sp>
      <p:sp>
        <p:nvSpPr>
          <p:cNvPr id="504" name="CuadroTexto 503">
            <a:extLst>
              <a:ext uri="{FF2B5EF4-FFF2-40B4-BE49-F238E27FC236}">
                <a16:creationId xmlns:a16="http://schemas.microsoft.com/office/drawing/2014/main" id="{746F5F7A-D843-A51A-F0A9-D25038805DF0}"/>
              </a:ext>
            </a:extLst>
          </p:cNvPr>
          <p:cNvSpPr txBox="1"/>
          <p:nvPr/>
        </p:nvSpPr>
        <p:spPr>
          <a:xfrm>
            <a:off x="5040988" y="3740851"/>
            <a:ext cx="6081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$ 132.76</a:t>
            </a:r>
          </a:p>
        </p:txBody>
      </p:sp>
      <p:sp>
        <p:nvSpPr>
          <p:cNvPr id="506" name="CuadroTexto 505">
            <a:extLst>
              <a:ext uri="{FF2B5EF4-FFF2-40B4-BE49-F238E27FC236}">
                <a16:creationId xmlns:a16="http://schemas.microsoft.com/office/drawing/2014/main" id="{6FC3F5B6-9F9B-7730-77C4-857644CD91C3}"/>
              </a:ext>
            </a:extLst>
          </p:cNvPr>
          <p:cNvSpPr txBox="1"/>
          <p:nvPr/>
        </p:nvSpPr>
        <p:spPr>
          <a:xfrm>
            <a:off x="5052420" y="3982089"/>
            <a:ext cx="6085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$ 106.90</a:t>
            </a:r>
          </a:p>
        </p:txBody>
      </p:sp>
      <p:sp>
        <p:nvSpPr>
          <p:cNvPr id="507" name="CuadroTexto 506">
            <a:extLst>
              <a:ext uri="{FF2B5EF4-FFF2-40B4-BE49-F238E27FC236}">
                <a16:creationId xmlns:a16="http://schemas.microsoft.com/office/drawing/2014/main" id="{39BAC1F2-4DFB-1945-606D-84BA0A20FD66}"/>
              </a:ext>
            </a:extLst>
          </p:cNvPr>
          <p:cNvSpPr txBox="1"/>
          <p:nvPr/>
        </p:nvSpPr>
        <p:spPr>
          <a:xfrm>
            <a:off x="5050037" y="4107858"/>
            <a:ext cx="6044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$ 128.45</a:t>
            </a:r>
          </a:p>
        </p:txBody>
      </p:sp>
      <p:sp>
        <p:nvSpPr>
          <p:cNvPr id="508" name="CuadroTexto 507">
            <a:extLst>
              <a:ext uri="{FF2B5EF4-FFF2-40B4-BE49-F238E27FC236}">
                <a16:creationId xmlns:a16="http://schemas.microsoft.com/office/drawing/2014/main" id="{E0C9D108-78E3-D6AF-6441-8C96020FC6F8}"/>
              </a:ext>
            </a:extLst>
          </p:cNvPr>
          <p:cNvSpPr txBox="1"/>
          <p:nvPr/>
        </p:nvSpPr>
        <p:spPr>
          <a:xfrm>
            <a:off x="5030740" y="4241224"/>
            <a:ext cx="6225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509" name="CuadroTexto 508">
            <a:extLst>
              <a:ext uri="{FF2B5EF4-FFF2-40B4-BE49-F238E27FC236}">
                <a16:creationId xmlns:a16="http://schemas.microsoft.com/office/drawing/2014/main" id="{8CC546E7-7D1F-520E-B46E-6C8D6DDD8F11}"/>
              </a:ext>
            </a:extLst>
          </p:cNvPr>
          <p:cNvSpPr txBox="1"/>
          <p:nvPr/>
        </p:nvSpPr>
        <p:spPr>
          <a:xfrm>
            <a:off x="5048970" y="4353311"/>
            <a:ext cx="6152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$ 132.76</a:t>
            </a:r>
          </a:p>
        </p:txBody>
      </p:sp>
      <p:sp>
        <p:nvSpPr>
          <p:cNvPr id="512" name="CuadroTexto 511">
            <a:extLst>
              <a:ext uri="{FF2B5EF4-FFF2-40B4-BE49-F238E27FC236}">
                <a16:creationId xmlns:a16="http://schemas.microsoft.com/office/drawing/2014/main" id="{EFEC4E09-7F64-D6F4-56D1-3E785BF35AFF}"/>
              </a:ext>
            </a:extLst>
          </p:cNvPr>
          <p:cNvSpPr txBox="1"/>
          <p:nvPr/>
        </p:nvSpPr>
        <p:spPr>
          <a:xfrm>
            <a:off x="5646854" y="1173861"/>
            <a:ext cx="6057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513" name="CuadroTexto 512">
            <a:extLst>
              <a:ext uri="{FF2B5EF4-FFF2-40B4-BE49-F238E27FC236}">
                <a16:creationId xmlns:a16="http://schemas.microsoft.com/office/drawing/2014/main" id="{CBBFC88A-F1E8-F209-3666-2D8762C74CC1}"/>
              </a:ext>
            </a:extLst>
          </p:cNvPr>
          <p:cNvSpPr txBox="1"/>
          <p:nvPr/>
        </p:nvSpPr>
        <p:spPr>
          <a:xfrm>
            <a:off x="5647483" y="1037113"/>
            <a:ext cx="6007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$ 149.00</a:t>
            </a:r>
          </a:p>
        </p:txBody>
      </p:sp>
      <p:sp>
        <p:nvSpPr>
          <p:cNvPr id="514" name="CuadroTexto 513">
            <a:extLst>
              <a:ext uri="{FF2B5EF4-FFF2-40B4-BE49-F238E27FC236}">
                <a16:creationId xmlns:a16="http://schemas.microsoft.com/office/drawing/2014/main" id="{E74BB250-18A4-5704-9D3D-DFAB0713CE00}"/>
              </a:ext>
            </a:extLst>
          </p:cNvPr>
          <p:cNvSpPr txBox="1"/>
          <p:nvPr/>
        </p:nvSpPr>
        <p:spPr>
          <a:xfrm>
            <a:off x="5652339" y="1286525"/>
            <a:ext cx="6161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515" name="CuadroTexto 514">
            <a:extLst>
              <a:ext uri="{FF2B5EF4-FFF2-40B4-BE49-F238E27FC236}">
                <a16:creationId xmlns:a16="http://schemas.microsoft.com/office/drawing/2014/main" id="{6C1D1E33-1F96-81CA-C90B-4344A4B01396}"/>
              </a:ext>
            </a:extLst>
          </p:cNvPr>
          <p:cNvSpPr txBox="1"/>
          <p:nvPr/>
        </p:nvSpPr>
        <p:spPr>
          <a:xfrm>
            <a:off x="5645572" y="1408323"/>
            <a:ext cx="6161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$ 154.00</a:t>
            </a:r>
          </a:p>
        </p:txBody>
      </p:sp>
      <p:sp>
        <p:nvSpPr>
          <p:cNvPr id="516" name="CuadroTexto 515">
            <a:extLst>
              <a:ext uri="{FF2B5EF4-FFF2-40B4-BE49-F238E27FC236}">
                <a16:creationId xmlns:a16="http://schemas.microsoft.com/office/drawing/2014/main" id="{1D67C3D9-9071-762F-1528-DC897C9DC060}"/>
              </a:ext>
            </a:extLst>
          </p:cNvPr>
          <p:cNvSpPr txBox="1"/>
          <p:nvPr/>
        </p:nvSpPr>
        <p:spPr>
          <a:xfrm>
            <a:off x="5640513" y="1530075"/>
            <a:ext cx="6169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$ 185.00</a:t>
            </a:r>
          </a:p>
        </p:txBody>
      </p:sp>
      <p:sp>
        <p:nvSpPr>
          <p:cNvPr id="517" name="CuadroTexto 516">
            <a:extLst>
              <a:ext uri="{FF2B5EF4-FFF2-40B4-BE49-F238E27FC236}">
                <a16:creationId xmlns:a16="http://schemas.microsoft.com/office/drawing/2014/main" id="{36F1CD39-C11E-FCE4-9033-5609D27C2332}"/>
              </a:ext>
            </a:extLst>
          </p:cNvPr>
          <p:cNvSpPr txBox="1"/>
          <p:nvPr/>
        </p:nvSpPr>
        <p:spPr>
          <a:xfrm>
            <a:off x="5639353" y="1651784"/>
            <a:ext cx="6183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$ 185.00</a:t>
            </a:r>
          </a:p>
        </p:txBody>
      </p:sp>
      <p:sp>
        <p:nvSpPr>
          <p:cNvPr id="518" name="CuadroTexto 517">
            <a:extLst>
              <a:ext uri="{FF2B5EF4-FFF2-40B4-BE49-F238E27FC236}">
                <a16:creationId xmlns:a16="http://schemas.microsoft.com/office/drawing/2014/main" id="{23FD5FEF-B675-25BF-D862-F56F5091DCCB}"/>
              </a:ext>
            </a:extLst>
          </p:cNvPr>
          <p:cNvSpPr txBox="1"/>
          <p:nvPr/>
        </p:nvSpPr>
        <p:spPr>
          <a:xfrm>
            <a:off x="5635436" y="1793141"/>
            <a:ext cx="6185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519" name="CuadroTexto 518">
            <a:extLst>
              <a:ext uri="{FF2B5EF4-FFF2-40B4-BE49-F238E27FC236}">
                <a16:creationId xmlns:a16="http://schemas.microsoft.com/office/drawing/2014/main" id="{688F7A81-BACD-7667-9CB1-E736E743905F}"/>
              </a:ext>
            </a:extLst>
          </p:cNvPr>
          <p:cNvSpPr txBox="1"/>
          <p:nvPr/>
        </p:nvSpPr>
        <p:spPr>
          <a:xfrm>
            <a:off x="5654474" y="1899507"/>
            <a:ext cx="6121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$ 158.00</a:t>
            </a:r>
          </a:p>
        </p:txBody>
      </p:sp>
      <p:sp>
        <p:nvSpPr>
          <p:cNvPr id="520" name="CuadroTexto 519">
            <a:extLst>
              <a:ext uri="{FF2B5EF4-FFF2-40B4-BE49-F238E27FC236}">
                <a16:creationId xmlns:a16="http://schemas.microsoft.com/office/drawing/2014/main" id="{C105E88D-F870-A201-FE23-B2DE5F3629D3}"/>
              </a:ext>
            </a:extLst>
          </p:cNvPr>
          <p:cNvSpPr txBox="1"/>
          <p:nvPr/>
        </p:nvSpPr>
        <p:spPr>
          <a:xfrm>
            <a:off x="5636275" y="2039444"/>
            <a:ext cx="622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521" name="CuadroTexto 520">
            <a:extLst>
              <a:ext uri="{FF2B5EF4-FFF2-40B4-BE49-F238E27FC236}">
                <a16:creationId xmlns:a16="http://schemas.microsoft.com/office/drawing/2014/main" id="{0C3D2ED3-6524-6E10-EBEE-FCFF375B9520}"/>
              </a:ext>
            </a:extLst>
          </p:cNvPr>
          <p:cNvSpPr txBox="1"/>
          <p:nvPr/>
        </p:nvSpPr>
        <p:spPr>
          <a:xfrm>
            <a:off x="5648463" y="2142160"/>
            <a:ext cx="6178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$ 133.00</a:t>
            </a:r>
          </a:p>
        </p:txBody>
      </p:sp>
      <p:sp>
        <p:nvSpPr>
          <p:cNvPr id="522" name="CuadroTexto 521">
            <a:extLst>
              <a:ext uri="{FF2B5EF4-FFF2-40B4-BE49-F238E27FC236}">
                <a16:creationId xmlns:a16="http://schemas.microsoft.com/office/drawing/2014/main" id="{21CF9E28-1D71-9A55-3ED6-147BF87EE377}"/>
              </a:ext>
            </a:extLst>
          </p:cNvPr>
          <p:cNvSpPr txBox="1"/>
          <p:nvPr/>
        </p:nvSpPr>
        <p:spPr>
          <a:xfrm>
            <a:off x="5658561" y="2267684"/>
            <a:ext cx="6150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$ 158.00</a:t>
            </a:r>
          </a:p>
        </p:txBody>
      </p:sp>
      <p:sp>
        <p:nvSpPr>
          <p:cNvPr id="523" name="CuadroTexto 522">
            <a:extLst>
              <a:ext uri="{FF2B5EF4-FFF2-40B4-BE49-F238E27FC236}">
                <a16:creationId xmlns:a16="http://schemas.microsoft.com/office/drawing/2014/main" id="{31A4F1CB-AC70-7C55-A2D8-DAAE5C879EDE}"/>
              </a:ext>
            </a:extLst>
          </p:cNvPr>
          <p:cNvSpPr txBox="1"/>
          <p:nvPr/>
        </p:nvSpPr>
        <p:spPr>
          <a:xfrm>
            <a:off x="5648737" y="2390744"/>
            <a:ext cx="6179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$ 133.00</a:t>
            </a:r>
          </a:p>
        </p:txBody>
      </p:sp>
      <p:sp>
        <p:nvSpPr>
          <p:cNvPr id="524" name="CuadroTexto 523">
            <a:extLst>
              <a:ext uri="{FF2B5EF4-FFF2-40B4-BE49-F238E27FC236}">
                <a16:creationId xmlns:a16="http://schemas.microsoft.com/office/drawing/2014/main" id="{4FE2E546-0FE8-E00E-FDF0-6CCC7E5D0148}"/>
              </a:ext>
            </a:extLst>
          </p:cNvPr>
          <p:cNvSpPr txBox="1"/>
          <p:nvPr/>
        </p:nvSpPr>
        <p:spPr>
          <a:xfrm>
            <a:off x="5656357" y="2510440"/>
            <a:ext cx="612909" cy="18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$ 186.00</a:t>
            </a:r>
          </a:p>
        </p:txBody>
      </p:sp>
      <p:sp>
        <p:nvSpPr>
          <p:cNvPr id="527" name="CuadroTexto 526">
            <a:extLst>
              <a:ext uri="{FF2B5EF4-FFF2-40B4-BE49-F238E27FC236}">
                <a16:creationId xmlns:a16="http://schemas.microsoft.com/office/drawing/2014/main" id="{B524A86E-4B57-1FCF-96B6-C30481D5DE7B}"/>
              </a:ext>
            </a:extLst>
          </p:cNvPr>
          <p:cNvSpPr txBox="1"/>
          <p:nvPr/>
        </p:nvSpPr>
        <p:spPr>
          <a:xfrm>
            <a:off x="5652861" y="2874574"/>
            <a:ext cx="6177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$ 155.00</a:t>
            </a:r>
          </a:p>
        </p:txBody>
      </p:sp>
      <p:sp>
        <p:nvSpPr>
          <p:cNvPr id="529" name="CuadroTexto 528">
            <a:extLst>
              <a:ext uri="{FF2B5EF4-FFF2-40B4-BE49-F238E27FC236}">
                <a16:creationId xmlns:a16="http://schemas.microsoft.com/office/drawing/2014/main" id="{F41217B6-C39B-0E51-7C15-E9CD526629B5}"/>
              </a:ext>
            </a:extLst>
          </p:cNvPr>
          <p:cNvSpPr txBox="1"/>
          <p:nvPr/>
        </p:nvSpPr>
        <p:spPr>
          <a:xfrm>
            <a:off x="5656357" y="3125536"/>
            <a:ext cx="6161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$ 186.00</a:t>
            </a:r>
          </a:p>
        </p:txBody>
      </p:sp>
      <p:sp>
        <p:nvSpPr>
          <p:cNvPr id="530" name="CuadroTexto 529">
            <a:extLst>
              <a:ext uri="{FF2B5EF4-FFF2-40B4-BE49-F238E27FC236}">
                <a16:creationId xmlns:a16="http://schemas.microsoft.com/office/drawing/2014/main" id="{31B61ADE-B742-0A27-3590-31A21E615DBA}"/>
              </a:ext>
            </a:extLst>
          </p:cNvPr>
          <p:cNvSpPr txBox="1"/>
          <p:nvPr/>
        </p:nvSpPr>
        <p:spPr>
          <a:xfrm>
            <a:off x="5659993" y="3245598"/>
            <a:ext cx="6092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$ 186.00</a:t>
            </a:r>
          </a:p>
        </p:txBody>
      </p:sp>
      <p:sp>
        <p:nvSpPr>
          <p:cNvPr id="531" name="CuadroTexto 530">
            <a:extLst>
              <a:ext uri="{FF2B5EF4-FFF2-40B4-BE49-F238E27FC236}">
                <a16:creationId xmlns:a16="http://schemas.microsoft.com/office/drawing/2014/main" id="{88C6EF07-DD90-355B-A9E2-00380F38E20A}"/>
              </a:ext>
            </a:extLst>
          </p:cNvPr>
          <p:cNvSpPr txBox="1"/>
          <p:nvPr/>
        </p:nvSpPr>
        <p:spPr>
          <a:xfrm>
            <a:off x="5654771" y="3370795"/>
            <a:ext cx="6109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$ 186.00</a:t>
            </a:r>
          </a:p>
        </p:txBody>
      </p:sp>
      <p:sp>
        <p:nvSpPr>
          <p:cNvPr id="532" name="CuadroTexto 531">
            <a:extLst>
              <a:ext uri="{FF2B5EF4-FFF2-40B4-BE49-F238E27FC236}">
                <a16:creationId xmlns:a16="http://schemas.microsoft.com/office/drawing/2014/main" id="{08ABEB68-DF02-C3D3-E6D4-E0E288F70FCA}"/>
              </a:ext>
            </a:extLst>
          </p:cNvPr>
          <p:cNvSpPr txBox="1"/>
          <p:nvPr/>
        </p:nvSpPr>
        <p:spPr>
          <a:xfrm>
            <a:off x="5654909" y="3493467"/>
            <a:ext cx="612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$ 149.00</a:t>
            </a:r>
          </a:p>
        </p:txBody>
      </p:sp>
      <p:sp>
        <p:nvSpPr>
          <p:cNvPr id="533" name="CuadroTexto 532">
            <a:extLst>
              <a:ext uri="{FF2B5EF4-FFF2-40B4-BE49-F238E27FC236}">
                <a16:creationId xmlns:a16="http://schemas.microsoft.com/office/drawing/2014/main" id="{37ABD737-516A-047C-2EC9-B3600EB1C4F8}"/>
              </a:ext>
            </a:extLst>
          </p:cNvPr>
          <p:cNvSpPr txBox="1"/>
          <p:nvPr/>
        </p:nvSpPr>
        <p:spPr>
          <a:xfrm>
            <a:off x="5654162" y="3616681"/>
            <a:ext cx="61288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$ 126.00</a:t>
            </a:r>
          </a:p>
        </p:txBody>
      </p:sp>
      <p:sp>
        <p:nvSpPr>
          <p:cNvPr id="534" name="CuadroTexto 533">
            <a:extLst>
              <a:ext uri="{FF2B5EF4-FFF2-40B4-BE49-F238E27FC236}">
                <a16:creationId xmlns:a16="http://schemas.microsoft.com/office/drawing/2014/main" id="{CDA95DD7-FA4B-895B-304C-348D5635852D}"/>
              </a:ext>
            </a:extLst>
          </p:cNvPr>
          <p:cNvSpPr txBox="1"/>
          <p:nvPr/>
        </p:nvSpPr>
        <p:spPr>
          <a:xfrm>
            <a:off x="5662722" y="3737469"/>
            <a:ext cx="6065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$ 154.00</a:t>
            </a:r>
          </a:p>
        </p:txBody>
      </p:sp>
      <p:sp>
        <p:nvSpPr>
          <p:cNvPr id="536" name="CuadroTexto 535">
            <a:extLst>
              <a:ext uri="{FF2B5EF4-FFF2-40B4-BE49-F238E27FC236}">
                <a16:creationId xmlns:a16="http://schemas.microsoft.com/office/drawing/2014/main" id="{E5B18CDE-4944-77DC-5C24-8BCEB8304137}"/>
              </a:ext>
            </a:extLst>
          </p:cNvPr>
          <p:cNvSpPr txBox="1"/>
          <p:nvPr/>
        </p:nvSpPr>
        <p:spPr>
          <a:xfrm>
            <a:off x="5650278" y="3975532"/>
            <a:ext cx="6138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$ 124.00</a:t>
            </a:r>
          </a:p>
        </p:txBody>
      </p:sp>
      <p:sp>
        <p:nvSpPr>
          <p:cNvPr id="537" name="CuadroTexto 536">
            <a:extLst>
              <a:ext uri="{FF2B5EF4-FFF2-40B4-BE49-F238E27FC236}">
                <a16:creationId xmlns:a16="http://schemas.microsoft.com/office/drawing/2014/main" id="{99B5F612-C389-70E5-DA7D-7F5FBD509464}"/>
              </a:ext>
            </a:extLst>
          </p:cNvPr>
          <p:cNvSpPr txBox="1"/>
          <p:nvPr/>
        </p:nvSpPr>
        <p:spPr>
          <a:xfrm>
            <a:off x="5649947" y="4103936"/>
            <a:ext cx="6111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$ 149.00</a:t>
            </a:r>
          </a:p>
        </p:txBody>
      </p:sp>
      <p:sp>
        <p:nvSpPr>
          <p:cNvPr id="538" name="CuadroTexto 537">
            <a:extLst>
              <a:ext uri="{FF2B5EF4-FFF2-40B4-BE49-F238E27FC236}">
                <a16:creationId xmlns:a16="http://schemas.microsoft.com/office/drawing/2014/main" id="{C7C3BFFA-3D85-76BD-E220-384DAF2D0520}"/>
              </a:ext>
            </a:extLst>
          </p:cNvPr>
          <p:cNvSpPr txBox="1"/>
          <p:nvPr/>
        </p:nvSpPr>
        <p:spPr>
          <a:xfrm>
            <a:off x="5646854" y="4238958"/>
            <a:ext cx="6071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539" name="CuadroTexto 538">
            <a:extLst>
              <a:ext uri="{FF2B5EF4-FFF2-40B4-BE49-F238E27FC236}">
                <a16:creationId xmlns:a16="http://schemas.microsoft.com/office/drawing/2014/main" id="{0389C5D9-A0C4-14E6-B9AB-D6DBAA6D01C1}"/>
              </a:ext>
            </a:extLst>
          </p:cNvPr>
          <p:cNvSpPr txBox="1"/>
          <p:nvPr/>
        </p:nvSpPr>
        <p:spPr>
          <a:xfrm>
            <a:off x="5642951" y="4349980"/>
            <a:ext cx="6131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$ 154.00</a:t>
            </a:r>
          </a:p>
        </p:txBody>
      </p:sp>
      <p:sp>
        <p:nvSpPr>
          <p:cNvPr id="542" name="CuadroTexto 541">
            <a:extLst>
              <a:ext uri="{FF2B5EF4-FFF2-40B4-BE49-F238E27FC236}">
                <a16:creationId xmlns:a16="http://schemas.microsoft.com/office/drawing/2014/main" id="{BA99ADE5-6FA5-F1A0-1F25-F04E294CCEC9}"/>
              </a:ext>
            </a:extLst>
          </p:cNvPr>
          <p:cNvSpPr txBox="1"/>
          <p:nvPr/>
        </p:nvSpPr>
        <p:spPr>
          <a:xfrm>
            <a:off x="6256497" y="1168847"/>
            <a:ext cx="606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$ 106.90</a:t>
            </a:r>
          </a:p>
        </p:txBody>
      </p:sp>
      <p:sp>
        <p:nvSpPr>
          <p:cNvPr id="543" name="CuadroTexto 542">
            <a:extLst>
              <a:ext uri="{FF2B5EF4-FFF2-40B4-BE49-F238E27FC236}">
                <a16:creationId xmlns:a16="http://schemas.microsoft.com/office/drawing/2014/main" id="{AC67E990-EB59-19FC-3E77-96602B11B97A}"/>
              </a:ext>
            </a:extLst>
          </p:cNvPr>
          <p:cNvSpPr txBox="1"/>
          <p:nvPr/>
        </p:nvSpPr>
        <p:spPr>
          <a:xfrm>
            <a:off x="6253702" y="1042775"/>
            <a:ext cx="5991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$ 137.07</a:t>
            </a:r>
          </a:p>
        </p:txBody>
      </p:sp>
      <p:sp>
        <p:nvSpPr>
          <p:cNvPr id="544" name="CuadroTexto 543">
            <a:extLst>
              <a:ext uri="{FF2B5EF4-FFF2-40B4-BE49-F238E27FC236}">
                <a16:creationId xmlns:a16="http://schemas.microsoft.com/office/drawing/2014/main" id="{976FF145-9A58-7B51-BD3E-2ED0BACDBA3D}"/>
              </a:ext>
            </a:extLst>
          </p:cNvPr>
          <p:cNvSpPr txBox="1"/>
          <p:nvPr/>
        </p:nvSpPr>
        <p:spPr>
          <a:xfrm>
            <a:off x="6257269" y="1287014"/>
            <a:ext cx="5968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$ 115.52</a:t>
            </a:r>
          </a:p>
        </p:txBody>
      </p:sp>
      <p:sp>
        <p:nvSpPr>
          <p:cNvPr id="545" name="CuadroTexto 544">
            <a:extLst>
              <a:ext uri="{FF2B5EF4-FFF2-40B4-BE49-F238E27FC236}">
                <a16:creationId xmlns:a16="http://schemas.microsoft.com/office/drawing/2014/main" id="{70054ED7-CCDC-2C66-CBE8-78148B112555}"/>
              </a:ext>
            </a:extLst>
          </p:cNvPr>
          <p:cNvSpPr txBox="1"/>
          <p:nvPr/>
        </p:nvSpPr>
        <p:spPr>
          <a:xfrm>
            <a:off x="6261156" y="1411416"/>
            <a:ext cx="5989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$ 141.38</a:t>
            </a:r>
          </a:p>
        </p:txBody>
      </p:sp>
      <p:sp>
        <p:nvSpPr>
          <p:cNvPr id="546" name="CuadroTexto 545">
            <a:extLst>
              <a:ext uri="{FF2B5EF4-FFF2-40B4-BE49-F238E27FC236}">
                <a16:creationId xmlns:a16="http://schemas.microsoft.com/office/drawing/2014/main" id="{171147B5-F5FE-4717-7275-96D5D7D4F242}"/>
              </a:ext>
            </a:extLst>
          </p:cNvPr>
          <p:cNvSpPr txBox="1"/>
          <p:nvPr/>
        </p:nvSpPr>
        <p:spPr>
          <a:xfrm>
            <a:off x="6264754" y="1533299"/>
            <a:ext cx="5989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$ 159.48</a:t>
            </a:r>
          </a:p>
        </p:txBody>
      </p:sp>
      <p:sp>
        <p:nvSpPr>
          <p:cNvPr id="547" name="CuadroTexto 546">
            <a:extLst>
              <a:ext uri="{FF2B5EF4-FFF2-40B4-BE49-F238E27FC236}">
                <a16:creationId xmlns:a16="http://schemas.microsoft.com/office/drawing/2014/main" id="{AF44CEC0-DB44-38C0-A3F1-B916F09DD5BB}"/>
              </a:ext>
            </a:extLst>
          </p:cNvPr>
          <p:cNvSpPr txBox="1"/>
          <p:nvPr/>
        </p:nvSpPr>
        <p:spPr>
          <a:xfrm>
            <a:off x="6269928" y="1662785"/>
            <a:ext cx="5954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$ 159.48</a:t>
            </a:r>
          </a:p>
        </p:txBody>
      </p:sp>
      <p:sp>
        <p:nvSpPr>
          <p:cNvPr id="548" name="CuadroTexto 547">
            <a:extLst>
              <a:ext uri="{FF2B5EF4-FFF2-40B4-BE49-F238E27FC236}">
                <a16:creationId xmlns:a16="http://schemas.microsoft.com/office/drawing/2014/main" id="{BC1B01AC-B241-F7C7-6756-BA5D7E7A5295}"/>
              </a:ext>
            </a:extLst>
          </p:cNvPr>
          <p:cNvSpPr txBox="1"/>
          <p:nvPr/>
        </p:nvSpPr>
        <p:spPr>
          <a:xfrm>
            <a:off x="6261825" y="1795885"/>
            <a:ext cx="5944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549" name="CuadroTexto 548">
            <a:extLst>
              <a:ext uri="{FF2B5EF4-FFF2-40B4-BE49-F238E27FC236}">
                <a16:creationId xmlns:a16="http://schemas.microsoft.com/office/drawing/2014/main" id="{0C4B3F76-755D-28D5-D762-EC7D19FFBE92}"/>
              </a:ext>
            </a:extLst>
          </p:cNvPr>
          <p:cNvSpPr txBox="1"/>
          <p:nvPr/>
        </p:nvSpPr>
        <p:spPr>
          <a:xfrm>
            <a:off x="6252344" y="1905942"/>
            <a:ext cx="603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$ 144.83</a:t>
            </a:r>
          </a:p>
        </p:txBody>
      </p:sp>
      <p:sp>
        <p:nvSpPr>
          <p:cNvPr id="550" name="CuadroTexto 549">
            <a:extLst>
              <a:ext uri="{FF2B5EF4-FFF2-40B4-BE49-F238E27FC236}">
                <a16:creationId xmlns:a16="http://schemas.microsoft.com/office/drawing/2014/main" id="{21964865-17E5-FD7C-2EBE-5F23383513C0}"/>
              </a:ext>
            </a:extLst>
          </p:cNvPr>
          <p:cNvSpPr txBox="1"/>
          <p:nvPr/>
        </p:nvSpPr>
        <p:spPr>
          <a:xfrm>
            <a:off x="6261977" y="2026763"/>
            <a:ext cx="5954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$ 106.90</a:t>
            </a:r>
          </a:p>
        </p:txBody>
      </p:sp>
      <p:sp>
        <p:nvSpPr>
          <p:cNvPr id="551" name="CuadroTexto 550">
            <a:extLst>
              <a:ext uri="{FF2B5EF4-FFF2-40B4-BE49-F238E27FC236}">
                <a16:creationId xmlns:a16="http://schemas.microsoft.com/office/drawing/2014/main" id="{FEE95F73-9C50-CF90-92A6-DCE6A461EABB}"/>
              </a:ext>
            </a:extLst>
          </p:cNvPr>
          <p:cNvSpPr txBox="1"/>
          <p:nvPr/>
        </p:nvSpPr>
        <p:spPr>
          <a:xfrm>
            <a:off x="6261652" y="2146638"/>
            <a:ext cx="6004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$ 123.28</a:t>
            </a:r>
          </a:p>
        </p:txBody>
      </p:sp>
      <p:sp>
        <p:nvSpPr>
          <p:cNvPr id="552" name="CuadroTexto 551">
            <a:extLst>
              <a:ext uri="{FF2B5EF4-FFF2-40B4-BE49-F238E27FC236}">
                <a16:creationId xmlns:a16="http://schemas.microsoft.com/office/drawing/2014/main" id="{51947243-825D-7E1A-6CB7-86105D1EFAAF}"/>
              </a:ext>
            </a:extLst>
          </p:cNvPr>
          <p:cNvSpPr txBox="1"/>
          <p:nvPr/>
        </p:nvSpPr>
        <p:spPr>
          <a:xfrm>
            <a:off x="6271291" y="2273253"/>
            <a:ext cx="5987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$ 144.83</a:t>
            </a:r>
          </a:p>
        </p:txBody>
      </p:sp>
      <p:sp>
        <p:nvSpPr>
          <p:cNvPr id="553" name="CuadroTexto 552">
            <a:extLst>
              <a:ext uri="{FF2B5EF4-FFF2-40B4-BE49-F238E27FC236}">
                <a16:creationId xmlns:a16="http://schemas.microsoft.com/office/drawing/2014/main" id="{B5072158-FEAD-1ECA-1690-BF7A8057DE24}"/>
              </a:ext>
            </a:extLst>
          </p:cNvPr>
          <p:cNvSpPr txBox="1"/>
          <p:nvPr/>
        </p:nvSpPr>
        <p:spPr>
          <a:xfrm>
            <a:off x="6272452" y="2394593"/>
            <a:ext cx="5983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$ 123.28</a:t>
            </a:r>
          </a:p>
        </p:txBody>
      </p:sp>
      <p:sp>
        <p:nvSpPr>
          <p:cNvPr id="554" name="CuadroTexto 553">
            <a:extLst>
              <a:ext uri="{FF2B5EF4-FFF2-40B4-BE49-F238E27FC236}">
                <a16:creationId xmlns:a16="http://schemas.microsoft.com/office/drawing/2014/main" id="{4450D2A3-EFB5-AF68-493C-B6C293CF98F3}"/>
              </a:ext>
            </a:extLst>
          </p:cNvPr>
          <p:cNvSpPr txBox="1"/>
          <p:nvPr/>
        </p:nvSpPr>
        <p:spPr>
          <a:xfrm>
            <a:off x="6265589" y="2510294"/>
            <a:ext cx="5970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$ 168.97</a:t>
            </a:r>
          </a:p>
        </p:txBody>
      </p:sp>
      <p:sp>
        <p:nvSpPr>
          <p:cNvPr id="557" name="CuadroTexto 556">
            <a:extLst>
              <a:ext uri="{FF2B5EF4-FFF2-40B4-BE49-F238E27FC236}">
                <a16:creationId xmlns:a16="http://schemas.microsoft.com/office/drawing/2014/main" id="{8B1DED84-374F-A4C5-453F-3C4E6F913F33}"/>
              </a:ext>
            </a:extLst>
          </p:cNvPr>
          <p:cNvSpPr txBox="1"/>
          <p:nvPr/>
        </p:nvSpPr>
        <p:spPr>
          <a:xfrm>
            <a:off x="6277432" y="2882713"/>
            <a:ext cx="5962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$ 142.24</a:t>
            </a:r>
          </a:p>
        </p:txBody>
      </p:sp>
      <p:sp>
        <p:nvSpPr>
          <p:cNvPr id="559" name="CuadroTexto 558">
            <a:extLst>
              <a:ext uri="{FF2B5EF4-FFF2-40B4-BE49-F238E27FC236}">
                <a16:creationId xmlns:a16="http://schemas.microsoft.com/office/drawing/2014/main" id="{A2D4CE5B-71F0-3B5A-73D2-BBF44F7BBAC4}"/>
              </a:ext>
            </a:extLst>
          </p:cNvPr>
          <p:cNvSpPr txBox="1"/>
          <p:nvPr/>
        </p:nvSpPr>
        <p:spPr>
          <a:xfrm>
            <a:off x="6269697" y="3127475"/>
            <a:ext cx="6003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$ 168.97</a:t>
            </a:r>
          </a:p>
        </p:txBody>
      </p:sp>
      <p:sp>
        <p:nvSpPr>
          <p:cNvPr id="560" name="CuadroTexto 559">
            <a:extLst>
              <a:ext uri="{FF2B5EF4-FFF2-40B4-BE49-F238E27FC236}">
                <a16:creationId xmlns:a16="http://schemas.microsoft.com/office/drawing/2014/main" id="{CCCC9EF0-BF6A-AC3A-D85E-0F38DA712FC0}"/>
              </a:ext>
            </a:extLst>
          </p:cNvPr>
          <p:cNvSpPr txBox="1"/>
          <p:nvPr/>
        </p:nvSpPr>
        <p:spPr>
          <a:xfrm>
            <a:off x="6266673" y="3246689"/>
            <a:ext cx="599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$ 168.97</a:t>
            </a:r>
          </a:p>
        </p:txBody>
      </p:sp>
      <p:sp>
        <p:nvSpPr>
          <p:cNvPr id="561" name="CuadroTexto 560">
            <a:extLst>
              <a:ext uri="{FF2B5EF4-FFF2-40B4-BE49-F238E27FC236}">
                <a16:creationId xmlns:a16="http://schemas.microsoft.com/office/drawing/2014/main" id="{DDF2A7C4-7076-EBD8-CCB3-1D45616FA604}"/>
              </a:ext>
            </a:extLst>
          </p:cNvPr>
          <p:cNvSpPr txBox="1"/>
          <p:nvPr/>
        </p:nvSpPr>
        <p:spPr>
          <a:xfrm>
            <a:off x="6267887" y="3371022"/>
            <a:ext cx="5984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$ 168.97</a:t>
            </a:r>
          </a:p>
        </p:txBody>
      </p:sp>
      <p:sp>
        <p:nvSpPr>
          <p:cNvPr id="562" name="CuadroTexto 561">
            <a:extLst>
              <a:ext uri="{FF2B5EF4-FFF2-40B4-BE49-F238E27FC236}">
                <a16:creationId xmlns:a16="http://schemas.microsoft.com/office/drawing/2014/main" id="{5FC5BFC0-E649-AE3F-6861-E790EC29D289}"/>
              </a:ext>
            </a:extLst>
          </p:cNvPr>
          <p:cNvSpPr txBox="1"/>
          <p:nvPr/>
        </p:nvSpPr>
        <p:spPr>
          <a:xfrm>
            <a:off x="6267887" y="3494794"/>
            <a:ext cx="59827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$ 137.07</a:t>
            </a:r>
          </a:p>
        </p:txBody>
      </p:sp>
      <p:sp>
        <p:nvSpPr>
          <p:cNvPr id="563" name="CuadroTexto 562">
            <a:extLst>
              <a:ext uri="{FF2B5EF4-FFF2-40B4-BE49-F238E27FC236}">
                <a16:creationId xmlns:a16="http://schemas.microsoft.com/office/drawing/2014/main" id="{7DB4AC6B-10FC-CF93-0EE3-FB3C02A599CC}"/>
              </a:ext>
            </a:extLst>
          </p:cNvPr>
          <p:cNvSpPr txBox="1"/>
          <p:nvPr/>
        </p:nvSpPr>
        <p:spPr>
          <a:xfrm>
            <a:off x="6268247" y="3615905"/>
            <a:ext cx="5977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$ 117.24</a:t>
            </a:r>
          </a:p>
        </p:txBody>
      </p:sp>
      <p:sp>
        <p:nvSpPr>
          <p:cNvPr id="564" name="CuadroTexto 563">
            <a:extLst>
              <a:ext uri="{FF2B5EF4-FFF2-40B4-BE49-F238E27FC236}">
                <a16:creationId xmlns:a16="http://schemas.microsoft.com/office/drawing/2014/main" id="{EC6DA8F7-8235-DD91-5B8A-619E509567F2}"/>
              </a:ext>
            </a:extLst>
          </p:cNvPr>
          <p:cNvSpPr txBox="1"/>
          <p:nvPr/>
        </p:nvSpPr>
        <p:spPr>
          <a:xfrm>
            <a:off x="6272435" y="3741103"/>
            <a:ext cx="5932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$ 141.38</a:t>
            </a:r>
          </a:p>
        </p:txBody>
      </p:sp>
      <p:sp>
        <p:nvSpPr>
          <p:cNvPr id="566" name="CuadroTexto 565">
            <a:extLst>
              <a:ext uri="{FF2B5EF4-FFF2-40B4-BE49-F238E27FC236}">
                <a16:creationId xmlns:a16="http://schemas.microsoft.com/office/drawing/2014/main" id="{BE1883BF-6E6D-8837-BB30-C6CF786FE103}"/>
              </a:ext>
            </a:extLst>
          </p:cNvPr>
          <p:cNvSpPr txBox="1"/>
          <p:nvPr/>
        </p:nvSpPr>
        <p:spPr>
          <a:xfrm>
            <a:off x="6265589" y="3983335"/>
            <a:ext cx="6000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$ 115.52</a:t>
            </a:r>
          </a:p>
        </p:txBody>
      </p:sp>
      <p:sp>
        <p:nvSpPr>
          <p:cNvPr id="567" name="CuadroTexto 566">
            <a:extLst>
              <a:ext uri="{FF2B5EF4-FFF2-40B4-BE49-F238E27FC236}">
                <a16:creationId xmlns:a16="http://schemas.microsoft.com/office/drawing/2014/main" id="{F6EBF0A8-586B-4802-2344-E5CE10F6D521}"/>
              </a:ext>
            </a:extLst>
          </p:cNvPr>
          <p:cNvSpPr txBox="1"/>
          <p:nvPr/>
        </p:nvSpPr>
        <p:spPr>
          <a:xfrm>
            <a:off x="6263297" y="4107682"/>
            <a:ext cx="6074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$ 137.07</a:t>
            </a:r>
          </a:p>
        </p:txBody>
      </p:sp>
      <p:sp>
        <p:nvSpPr>
          <p:cNvPr id="568" name="CuadroTexto 567">
            <a:extLst>
              <a:ext uri="{FF2B5EF4-FFF2-40B4-BE49-F238E27FC236}">
                <a16:creationId xmlns:a16="http://schemas.microsoft.com/office/drawing/2014/main" id="{B723AF80-9C5A-78D9-CD59-5A866B54524D}"/>
              </a:ext>
            </a:extLst>
          </p:cNvPr>
          <p:cNvSpPr txBox="1"/>
          <p:nvPr/>
        </p:nvSpPr>
        <p:spPr>
          <a:xfrm>
            <a:off x="6277879" y="4233244"/>
            <a:ext cx="6000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$ 117.24</a:t>
            </a:r>
          </a:p>
        </p:txBody>
      </p:sp>
      <p:sp>
        <p:nvSpPr>
          <p:cNvPr id="569" name="CuadroTexto 568">
            <a:extLst>
              <a:ext uri="{FF2B5EF4-FFF2-40B4-BE49-F238E27FC236}">
                <a16:creationId xmlns:a16="http://schemas.microsoft.com/office/drawing/2014/main" id="{BACDBEFB-39A1-F23F-294C-4B423BE5B52C}"/>
              </a:ext>
            </a:extLst>
          </p:cNvPr>
          <p:cNvSpPr txBox="1"/>
          <p:nvPr/>
        </p:nvSpPr>
        <p:spPr>
          <a:xfrm>
            <a:off x="6264195" y="4353865"/>
            <a:ext cx="596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$ 141.38</a:t>
            </a:r>
          </a:p>
        </p:txBody>
      </p:sp>
      <p:sp>
        <p:nvSpPr>
          <p:cNvPr id="572" name="CuadroTexto 571">
            <a:extLst>
              <a:ext uri="{FF2B5EF4-FFF2-40B4-BE49-F238E27FC236}">
                <a16:creationId xmlns:a16="http://schemas.microsoft.com/office/drawing/2014/main" id="{EAE3ECAC-8EBE-6AFC-0636-E80422360D7D}"/>
              </a:ext>
            </a:extLst>
          </p:cNvPr>
          <p:cNvSpPr txBox="1"/>
          <p:nvPr/>
        </p:nvSpPr>
        <p:spPr>
          <a:xfrm>
            <a:off x="6850533" y="1165156"/>
            <a:ext cx="60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$ 124.00</a:t>
            </a:r>
          </a:p>
          <a:p>
            <a:pPr algn="ctr"/>
            <a:endParaRPr lang="es-MX" sz="6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es-MX" sz="6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3" name="CuadroTexto 572">
            <a:extLst>
              <a:ext uri="{FF2B5EF4-FFF2-40B4-BE49-F238E27FC236}">
                <a16:creationId xmlns:a16="http://schemas.microsoft.com/office/drawing/2014/main" id="{D7A4D288-F300-94F0-8EF5-E2F17B280FFB}"/>
              </a:ext>
            </a:extLst>
          </p:cNvPr>
          <p:cNvSpPr txBox="1"/>
          <p:nvPr/>
        </p:nvSpPr>
        <p:spPr>
          <a:xfrm>
            <a:off x="6851072" y="1040032"/>
            <a:ext cx="6113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$ 159.00</a:t>
            </a:r>
          </a:p>
        </p:txBody>
      </p:sp>
      <p:sp>
        <p:nvSpPr>
          <p:cNvPr id="576" name="CuadroTexto 575">
            <a:extLst>
              <a:ext uri="{FF2B5EF4-FFF2-40B4-BE49-F238E27FC236}">
                <a16:creationId xmlns:a16="http://schemas.microsoft.com/office/drawing/2014/main" id="{81BA4E54-789F-9329-D95A-BA02B775688A}"/>
              </a:ext>
            </a:extLst>
          </p:cNvPr>
          <p:cNvSpPr txBox="1"/>
          <p:nvPr/>
        </p:nvSpPr>
        <p:spPr>
          <a:xfrm>
            <a:off x="6854654" y="1530179"/>
            <a:ext cx="604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$ 185.00</a:t>
            </a:r>
          </a:p>
        </p:txBody>
      </p:sp>
      <p:sp>
        <p:nvSpPr>
          <p:cNvPr id="577" name="CuadroTexto 576">
            <a:extLst>
              <a:ext uri="{FF2B5EF4-FFF2-40B4-BE49-F238E27FC236}">
                <a16:creationId xmlns:a16="http://schemas.microsoft.com/office/drawing/2014/main" id="{7014C1A4-6746-0D4B-8601-E5A70D99C68E}"/>
              </a:ext>
            </a:extLst>
          </p:cNvPr>
          <p:cNvSpPr txBox="1"/>
          <p:nvPr/>
        </p:nvSpPr>
        <p:spPr>
          <a:xfrm>
            <a:off x="6853681" y="1653315"/>
            <a:ext cx="6137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$ 185.00</a:t>
            </a:r>
          </a:p>
        </p:txBody>
      </p:sp>
      <p:sp>
        <p:nvSpPr>
          <p:cNvPr id="578" name="CuadroTexto 577">
            <a:extLst>
              <a:ext uri="{FF2B5EF4-FFF2-40B4-BE49-F238E27FC236}">
                <a16:creationId xmlns:a16="http://schemas.microsoft.com/office/drawing/2014/main" id="{3DD6C2DF-260D-7328-D740-91FBCD472682}"/>
              </a:ext>
            </a:extLst>
          </p:cNvPr>
          <p:cNvSpPr txBox="1"/>
          <p:nvPr/>
        </p:nvSpPr>
        <p:spPr>
          <a:xfrm>
            <a:off x="6840522" y="1795370"/>
            <a:ext cx="6253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579" name="CuadroTexto 578">
            <a:extLst>
              <a:ext uri="{FF2B5EF4-FFF2-40B4-BE49-F238E27FC236}">
                <a16:creationId xmlns:a16="http://schemas.microsoft.com/office/drawing/2014/main" id="{BEFA8FE7-96CD-1A05-280D-9B48CCBD5BF2}"/>
              </a:ext>
            </a:extLst>
          </p:cNvPr>
          <p:cNvSpPr txBox="1"/>
          <p:nvPr/>
        </p:nvSpPr>
        <p:spPr>
          <a:xfrm>
            <a:off x="6849784" y="2017933"/>
            <a:ext cx="612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600" b="1" u="sng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$ 124.00</a:t>
            </a:r>
          </a:p>
        </p:txBody>
      </p:sp>
      <p:sp>
        <p:nvSpPr>
          <p:cNvPr id="580" name="CuadroTexto 579">
            <a:extLst>
              <a:ext uri="{FF2B5EF4-FFF2-40B4-BE49-F238E27FC236}">
                <a16:creationId xmlns:a16="http://schemas.microsoft.com/office/drawing/2014/main" id="{E57AB8F4-C3F2-831E-5CB3-3A4BDA055FCD}"/>
              </a:ext>
            </a:extLst>
          </p:cNvPr>
          <p:cNvSpPr txBox="1"/>
          <p:nvPr/>
        </p:nvSpPr>
        <p:spPr>
          <a:xfrm>
            <a:off x="6858659" y="1897772"/>
            <a:ext cx="5975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$ 168.00</a:t>
            </a:r>
          </a:p>
        </p:txBody>
      </p:sp>
      <p:sp>
        <p:nvSpPr>
          <p:cNvPr id="581" name="CuadroTexto 580">
            <a:extLst>
              <a:ext uri="{FF2B5EF4-FFF2-40B4-BE49-F238E27FC236}">
                <a16:creationId xmlns:a16="http://schemas.microsoft.com/office/drawing/2014/main" id="{1036ECB4-8120-0D74-2438-1B3B2D41367E}"/>
              </a:ext>
            </a:extLst>
          </p:cNvPr>
          <p:cNvSpPr txBox="1"/>
          <p:nvPr/>
        </p:nvSpPr>
        <p:spPr>
          <a:xfrm>
            <a:off x="6848670" y="2142822"/>
            <a:ext cx="609317" cy="18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$ 143.00</a:t>
            </a:r>
          </a:p>
        </p:txBody>
      </p:sp>
      <p:sp>
        <p:nvSpPr>
          <p:cNvPr id="582" name="CuadroTexto 581">
            <a:extLst>
              <a:ext uri="{FF2B5EF4-FFF2-40B4-BE49-F238E27FC236}">
                <a16:creationId xmlns:a16="http://schemas.microsoft.com/office/drawing/2014/main" id="{CA70A490-CA2A-9E40-4A5F-2C47B4AF8461}"/>
              </a:ext>
            </a:extLst>
          </p:cNvPr>
          <p:cNvSpPr txBox="1"/>
          <p:nvPr/>
        </p:nvSpPr>
        <p:spPr>
          <a:xfrm>
            <a:off x="6849784" y="2266006"/>
            <a:ext cx="6082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$ 168.00</a:t>
            </a:r>
          </a:p>
        </p:txBody>
      </p:sp>
      <p:sp>
        <p:nvSpPr>
          <p:cNvPr id="583" name="CuadroTexto 582">
            <a:extLst>
              <a:ext uri="{FF2B5EF4-FFF2-40B4-BE49-F238E27FC236}">
                <a16:creationId xmlns:a16="http://schemas.microsoft.com/office/drawing/2014/main" id="{70B21382-F8C1-99C7-192D-6C95487E9786}"/>
              </a:ext>
            </a:extLst>
          </p:cNvPr>
          <p:cNvSpPr txBox="1"/>
          <p:nvPr/>
        </p:nvSpPr>
        <p:spPr>
          <a:xfrm>
            <a:off x="6850708" y="2388296"/>
            <a:ext cx="6116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$ 143.00</a:t>
            </a:r>
          </a:p>
        </p:txBody>
      </p:sp>
      <p:sp>
        <p:nvSpPr>
          <p:cNvPr id="584" name="CuadroTexto 583">
            <a:extLst>
              <a:ext uri="{FF2B5EF4-FFF2-40B4-BE49-F238E27FC236}">
                <a16:creationId xmlns:a16="http://schemas.microsoft.com/office/drawing/2014/main" id="{975307A1-41C5-FC36-AAE3-DBA85A20BA66}"/>
              </a:ext>
            </a:extLst>
          </p:cNvPr>
          <p:cNvSpPr txBox="1"/>
          <p:nvPr/>
        </p:nvSpPr>
        <p:spPr>
          <a:xfrm>
            <a:off x="6844201" y="2517343"/>
            <a:ext cx="6182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$ 196.00</a:t>
            </a:r>
          </a:p>
        </p:txBody>
      </p:sp>
      <p:sp>
        <p:nvSpPr>
          <p:cNvPr id="586" name="CuadroTexto 585">
            <a:extLst>
              <a:ext uri="{FF2B5EF4-FFF2-40B4-BE49-F238E27FC236}">
                <a16:creationId xmlns:a16="http://schemas.microsoft.com/office/drawing/2014/main" id="{55B1CE16-DFFF-AE88-FE9C-9FC08FAF4931}"/>
              </a:ext>
            </a:extLst>
          </p:cNvPr>
          <p:cNvSpPr txBox="1"/>
          <p:nvPr/>
        </p:nvSpPr>
        <p:spPr>
          <a:xfrm>
            <a:off x="6864169" y="2876489"/>
            <a:ext cx="6058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$ 165.00</a:t>
            </a:r>
          </a:p>
        </p:txBody>
      </p:sp>
      <p:sp>
        <p:nvSpPr>
          <p:cNvPr id="587" name="CuadroTexto 586">
            <a:extLst>
              <a:ext uri="{FF2B5EF4-FFF2-40B4-BE49-F238E27FC236}">
                <a16:creationId xmlns:a16="http://schemas.microsoft.com/office/drawing/2014/main" id="{1C2D61AD-BFD7-B918-09ED-C8B5B983F3BD}"/>
              </a:ext>
            </a:extLst>
          </p:cNvPr>
          <p:cNvSpPr txBox="1"/>
          <p:nvPr/>
        </p:nvSpPr>
        <p:spPr>
          <a:xfrm>
            <a:off x="6866975" y="3126406"/>
            <a:ext cx="6083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$ 196.00</a:t>
            </a:r>
          </a:p>
        </p:txBody>
      </p:sp>
      <p:sp>
        <p:nvSpPr>
          <p:cNvPr id="588" name="CuadroTexto 587">
            <a:extLst>
              <a:ext uri="{FF2B5EF4-FFF2-40B4-BE49-F238E27FC236}">
                <a16:creationId xmlns:a16="http://schemas.microsoft.com/office/drawing/2014/main" id="{FBDF09E0-2D05-85D1-905B-5EE0D5247695}"/>
              </a:ext>
            </a:extLst>
          </p:cNvPr>
          <p:cNvSpPr txBox="1"/>
          <p:nvPr/>
        </p:nvSpPr>
        <p:spPr>
          <a:xfrm>
            <a:off x="6866975" y="3245437"/>
            <a:ext cx="6083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$ 196.00</a:t>
            </a:r>
          </a:p>
        </p:txBody>
      </p:sp>
      <p:sp>
        <p:nvSpPr>
          <p:cNvPr id="589" name="CuadroTexto 588">
            <a:extLst>
              <a:ext uri="{FF2B5EF4-FFF2-40B4-BE49-F238E27FC236}">
                <a16:creationId xmlns:a16="http://schemas.microsoft.com/office/drawing/2014/main" id="{686DE828-B5C1-7F4B-FCCF-AE2D31D7FE00}"/>
              </a:ext>
            </a:extLst>
          </p:cNvPr>
          <p:cNvSpPr txBox="1"/>
          <p:nvPr/>
        </p:nvSpPr>
        <p:spPr>
          <a:xfrm>
            <a:off x="6866610" y="3369617"/>
            <a:ext cx="6023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$ 196.00</a:t>
            </a:r>
          </a:p>
        </p:txBody>
      </p:sp>
      <p:sp>
        <p:nvSpPr>
          <p:cNvPr id="590" name="CuadroTexto 589">
            <a:extLst>
              <a:ext uri="{FF2B5EF4-FFF2-40B4-BE49-F238E27FC236}">
                <a16:creationId xmlns:a16="http://schemas.microsoft.com/office/drawing/2014/main" id="{0FA4F7DC-641A-5F18-BFE6-9561A6FFBF9C}"/>
              </a:ext>
            </a:extLst>
          </p:cNvPr>
          <p:cNvSpPr txBox="1"/>
          <p:nvPr/>
        </p:nvSpPr>
        <p:spPr>
          <a:xfrm>
            <a:off x="6866435" y="3489139"/>
            <a:ext cx="6089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$ 159.00</a:t>
            </a:r>
          </a:p>
        </p:txBody>
      </p:sp>
      <p:sp>
        <p:nvSpPr>
          <p:cNvPr id="591" name="CuadroTexto 590">
            <a:extLst>
              <a:ext uri="{FF2B5EF4-FFF2-40B4-BE49-F238E27FC236}">
                <a16:creationId xmlns:a16="http://schemas.microsoft.com/office/drawing/2014/main" id="{6157F2D8-BD17-225A-ADA4-727E7A96171C}"/>
              </a:ext>
            </a:extLst>
          </p:cNvPr>
          <p:cNvSpPr txBox="1"/>
          <p:nvPr/>
        </p:nvSpPr>
        <p:spPr>
          <a:xfrm>
            <a:off x="6866212" y="3613164"/>
            <a:ext cx="6091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$ 136.00</a:t>
            </a:r>
          </a:p>
        </p:txBody>
      </p:sp>
      <p:sp>
        <p:nvSpPr>
          <p:cNvPr id="593" name="CuadroTexto 592">
            <a:extLst>
              <a:ext uri="{FF2B5EF4-FFF2-40B4-BE49-F238E27FC236}">
                <a16:creationId xmlns:a16="http://schemas.microsoft.com/office/drawing/2014/main" id="{6D45659E-46C8-5169-DEC8-87A52309FA81}"/>
              </a:ext>
            </a:extLst>
          </p:cNvPr>
          <p:cNvSpPr txBox="1"/>
          <p:nvPr/>
        </p:nvSpPr>
        <p:spPr>
          <a:xfrm>
            <a:off x="6865989" y="3735016"/>
            <a:ext cx="6093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$ 164.00</a:t>
            </a:r>
          </a:p>
        </p:txBody>
      </p:sp>
      <p:sp>
        <p:nvSpPr>
          <p:cNvPr id="594" name="CuadroTexto 593">
            <a:extLst>
              <a:ext uri="{FF2B5EF4-FFF2-40B4-BE49-F238E27FC236}">
                <a16:creationId xmlns:a16="http://schemas.microsoft.com/office/drawing/2014/main" id="{C47AEDF4-2684-4C93-FA43-1295B8CDFDDA}"/>
              </a:ext>
            </a:extLst>
          </p:cNvPr>
          <p:cNvSpPr txBox="1"/>
          <p:nvPr/>
        </p:nvSpPr>
        <p:spPr>
          <a:xfrm>
            <a:off x="6873637" y="3977855"/>
            <a:ext cx="60967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$ 134.00</a:t>
            </a:r>
          </a:p>
        </p:txBody>
      </p:sp>
      <p:sp>
        <p:nvSpPr>
          <p:cNvPr id="595" name="CuadroTexto 594">
            <a:extLst>
              <a:ext uri="{FF2B5EF4-FFF2-40B4-BE49-F238E27FC236}">
                <a16:creationId xmlns:a16="http://schemas.microsoft.com/office/drawing/2014/main" id="{094A8EF5-65EE-EFB4-F2B2-9F814C733643}"/>
              </a:ext>
            </a:extLst>
          </p:cNvPr>
          <p:cNvSpPr txBox="1"/>
          <p:nvPr/>
        </p:nvSpPr>
        <p:spPr>
          <a:xfrm>
            <a:off x="6884774" y="4100787"/>
            <a:ext cx="6000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$ 159.00</a:t>
            </a:r>
          </a:p>
        </p:txBody>
      </p:sp>
      <p:sp>
        <p:nvSpPr>
          <p:cNvPr id="596" name="CuadroTexto 595">
            <a:extLst>
              <a:ext uri="{FF2B5EF4-FFF2-40B4-BE49-F238E27FC236}">
                <a16:creationId xmlns:a16="http://schemas.microsoft.com/office/drawing/2014/main" id="{E5FB018D-2239-9929-B97D-AF0C0EEC976A}"/>
              </a:ext>
            </a:extLst>
          </p:cNvPr>
          <p:cNvSpPr txBox="1"/>
          <p:nvPr/>
        </p:nvSpPr>
        <p:spPr>
          <a:xfrm>
            <a:off x="6876005" y="4231757"/>
            <a:ext cx="6088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$ 136.00</a:t>
            </a:r>
          </a:p>
        </p:txBody>
      </p:sp>
      <p:sp>
        <p:nvSpPr>
          <p:cNvPr id="597" name="CuadroTexto 596">
            <a:extLst>
              <a:ext uri="{FF2B5EF4-FFF2-40B4-BE49-F238E27FC236}">
                <a16:creationId xmlns:a16="http://schemas.microsoft.com/office/drawing/2014/main" id="{80719D96-E081-F1A0-587D-4BD3E67C7497}"/>
              </a:ext>
            </a:extLst>
          </p:cNvPr>
          <p:cNvSpPr txBox="1"/>
          <p:nvPr/>
        </p:nvSpPr>
        <p:spPr>
          <a:xfrm>
            <a:off x="6878669" y="4348278"/>
            <a:ext cx="5977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$ 164.00</a:t>
            </a:r>
          </a:p>
        </p:txBody>
      </p:sp>
      <p:sp>
        <p:nvSpPr>
          <p:cNvPr id="452" name="CuadroTexto 451">
            <a:extLst>
              <a:ext uri="{FF2B5EF4-FFF2-40B4-BE49-F238E27FC236}">
                <a16:creationId xmlns:a16="http://schemas.microsoft.com/office/drawing/2014/main" id="{0F796357-7E7F-CB95-911D-60ADE947063B}"/>
              </a:ext>
            </a:extLst>
          </p:cNvPr>
          <p:cNvSpPr txBox="1"/>
          <p:nvPr/>
        </p:nvSpPr>
        <p:spPr>
          <a:xfrm>
            <a:off x="5037221" y="4560705"/>
            <a:ext cx="26448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Direcciones, condiciones y más infomación al reverso.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C8D1DC-2748-0551-F8FF-3AE934671FA3}"/>
              </a:ext>
            </a:extLst>
          </p:cNvPr>
          <p:cNvSpPr txBox="1"/>
          <p:nvPr/>
        </p:nvSpPr>
        <p:spPr>
          <a:xfrm>
            <a:off x="2063454" y="1674641"/>
            <a:ext cx="575144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0.400 x 0.085 m.</a:t>
            </a:r>
          </a:p>
        </p:txBody>
      </p:sp>
      <p:sp>
        <p:nvSpPr>
          <p:cNvPr id="1190" name="CuadroTexto 293">
            <a:extLst>
              <a:ext uri="{FF2B5EF4-FFF2-40B4-BE49-F238E27FC236}">
                <a16:creationId xmlns:a16="http://schemas.microsoft.com/office/drawing/2014/main" id="{72F84688-A316-0842-9743-362D6ACE9907}"/>
              </a:ext>
            </a:extLst>
          </p:cNvPr>
          <p:cNvSpPr txBox="1"/>
          <p:nvPr/>
        </p:nvSpPr>
        <p:spPr>
          <a:xfrm>
            <a:off x="5032949" y="2626485"/>
            <a:ext cx="24201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 i s p o n i b l e      ú n i c a m e n t e      e n      b l a n c o </a:t>
            </a:r>
          </a:p>
        </p:txBody>
      </p:sp>
      <p:sp>
        <p:nvSpPr>
          <p:cNvPr id="1193" name="CuadroTexto 293">
            <a:extLst>
              <a:ext uri="{FF2B5EF4-FFF2-40B4-BE49-F238E27FC236}">
                <a16:creationId xmlns:a16="http://schemas.microsoft.com/office/drawing/2014/main" id="{72F84688-A316-0842-9743-362D6ACE9907}"/>
              </a:ext>
            </a:extLst>
          </p:cNvPr>
          <p:cNvSpPr txBox="1"/>
          <p:nvPr/>
        </p:nvSpPr>
        <p:spPr>
          <a:xfrm>
            <a:off x="5036131" y="3860551"/>
            <a:ext cx="24121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 i s p o n i b l e      ú n i c a m e n t e      e n      b l a n c o </a:t>
            </a:r>
          </a:p>
        </p:txBody>
      </p:sp>
      <p:sp>
        <p:nvSpPr>
          <p:cNvPr id="1194" name="CuadroTexto 293">
            <a:extLst>
              <a:ext uri="{FF2B5EF4-FFF2-40B4-BE49-F238E27FC236}">
                <a16:creationId xmlns:a16="http://schemas.microsoft.com/office/drawing/2014/main" id="{72F84688-A316-0842-9743-362D6ACE9907}"/>
              </a:ext>
            </a:extLst>
          </p:cNvPr>
          <p:cNvSpPr txBox="1"/>
          <p:nvPr/>
        </p:nvSpPr>
        <p:spPr>
          <a:xfrm>
            <a:off x="5032949" y="3005723"/>
            <a:ext cx="24265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 i s p o n i b l e      ú n i c a m e n t e      e n      b l a n c o </a:t>
            </a:r>
          </a:p>
        </p:txBody>
      </p:sp>
      <p:pic>
        <p:nvPicPr>
          <p:cNvPr id="1090" name="Imagen 212">
            <a:extLst>
              <a:ext uri="{FF2B5EF4-FFF2-40B4-BE49-F238E27FC236}">
                <a16:creationId xmlns:a16="http://schemas.microsoft.com/office/drawing/2014/main" id="{3CEB98F0-DE0C-2D46-C8B3-09006FDAD6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1059" b="87628"/>
          <a:stretch/>
        </p:blipFill>
        <p:spPr>
          <a:xfrm>
            <a:off x="-77722" y="2786"/>
            <a:ext cx="2628095" cy="726978"/>
          </a:xfrm>
          <a:prstGeom prst="rect">
            <a:avLst/>
          </a:prstGeom>
        </p:spPr>
      </p:pic>
      <p:sp>
        <p:nvSpPr>
          <p:cNvPr id="1188" name="CuadroTexto 801">
            <a:extLst>
              <a:ext uri="{FF2B5EF4-FFF2-40B4-BE49-F238E27FC236}">
                <a16:creationId xmlns:a16="http://schemas.microsoft.com/office/drawing/2014/main" id="{4AB99DCA-7DFE-1036-FCD6-CA2409250B17}"/>
              </a:ext>
            </a:extLst>
          </p:cNvPr>
          <p:cNvSpPr txBox="1"/>
          <p:nvPr/>
        </p:nvSpPr>
        <p:spPr>
          <a:xfrm>
            <a:off x="2964829" y="800360"/>
            <a:ext cx="5312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PESO POR</a:t>
            </a:r>
          </a:p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METRO</a:t>
            </a:r>
          </a:p>
          <a:p>
            <a:pPr algn="ctr"/>
            <a:r>
              <a:rPr lang="es-MX" sz="4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LINEAL g/m</a:t>
            </a:r>
          </a:p>
        </p:txBody>
      </p:sp>
      <p:pic>
        <p:nvPicPr>
          <p:cNvPr id="10" name="845 Imagen">
            <a:extLst>
              <a:ext uri="{FF2B5EF4-FFF2-40B4-BE49-F238E27FC236}">
                <a16:creationId xmlns:a16="http://schemas.microsoft.com/office/drawing/2014/main" id="{AF4EE6BA-90F7-D724-F8B4-2C6F37209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157" y="4573035"/>
            <a:ext cx="169225" cy="157573"/>
          </a:xfrm>
          <a:prstGeom prst="rect">
            <a:avLst/>
          </a:prstGeom>
        </p:spPr>
      </p:pic>
      <p:sp>
        <p:nvSpPr>
          <p:cNvPr id="451" name="CuadroTexto 450">
            <a:extLst>
              <a:ext uri="{FF2B5EF4-FFF2-40B4-BE49-F238E27FC236}">
                <a16:creationId xmlns:a16="http://schemas.microsoft.com/office/drawing/2014/main" id="{84442367-EE70-4849-6979-A00F05407CA5}"/>
              </a:ext>
            </a:extLst>
          </p:cNvPr>
          <p:cNvSpPr txBox="1"/>
          <p:nvPr/>
        </p:nvSpPr>
        <p:spPr>
          <a:xfrm>
            <a:off x="1626408" y="1412231"/>
            <a:ext cx="4985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453" name="CuadroTexto 452">
            <a:extLst>
              <a:ext uri="{FF2B5EF4-FFF2-40B4-BE49-F238E27FC236}">
                <a16:creationId xmlns:a16="http://schemas.microsoft.com/office/drawing/2014/main" id="{892D48F1-53D1-24D8-3D99-9B3214D24468}"/>
              </a:ext>
            </a:extLst>
          </p:cNvPr>
          <p:cNvSpPr txBox="1"/>
          <p:nvPr/>
        </p:nvSpPr>
        <p:spPr>
          <a:xfrm>
            <a:off x="1625969" y="1535554"/>
            <a:ext cx="4964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Peinado</a:t>
            </a:r>
          </a:p>
        </p:txBody>
      </p:sp>
      <p:sp>
        <p:nvSpPr>
          <p:cNvPr id="336" name="CuadroTexto 335">
            <a:extLst>
              <a:ext uri="{FF2B5EF4-FFF2-40B4-BE49-F238E27FC236}">
                <a16:creationId xmlns:a16="http://schemas.microsoft.com/office/drawing/2014/main" id="{C589B69D-1B41-95F9-5CB1-CC80969CA748}"/>
              </a:ext>
            </a:extLst>
          </p:cNvPr>
          <p:cNvSpPr txBox="1"/>
          <p:nvPr/>
        </p:nvSpPr>
        <p:spPr>
          <a:xfrm>
            <a:off x="997747" y="2261178"/>
            <a:ext cx="6609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 %  50 %</a:t>
            </a:r>
          </a:p>
        </p:txBody>
      </p:sp>
      <p:sp>
        <p:nvSpPr>
          <p:cNvPr id="1192" name="CuadroTexto 293">
            <a:extLst>
              <a:ext uri="{FF2B5EF4-FFF2-40B4-BE49-F238E27FC236}">
                <a16:creationId xmlns:a16="http://schemas.microsoft.com/office/drawing/2014/main" id="{72F84688-A316-0842-9743-362D6ACE9907}"/>
              </a:ext>
            </a:extLst>
          </p:cNvPr>
          <p:cNvSpPr txBox="1"/>
          <p:nvPr/>
        </p:nvSpPr>
        <p:spPr>
          <a:xfrm>
            <a:off x="5026227" y="2757108"/>
            <a:ext cx="24265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6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D i s p o n i b l e      ú n i c a m e n t e      e n      b l a n c o </a:t>
            </a:r>
          </a:p>
        </p:txBody>
      </p:sp>
      <p:sp>
        <p:nvSpPr>
          <p:cNvPr id="431" name="CuadroTexto 451">
            <a:extLst>
              <a:ext uri="{FF2B5EF4-FFF2-40B4-BE49-F238E27FC236}">
                <a16:creationId xmlns:a16="http://schemas.microsoft.com/office/drawing/2014/main" id="{0F796357-7E7F-CB95-911D-60ADE947063B}"/>
              </a:ext>
            </a:extLst>
          </p:cNvPr>
          <p:cNvSpPr txBox="1"/>
          <p:nvPr/>
        </p:nvSpPr>
        <p:spPr>
          <a:xfrm>
            <a:off x="267952" y="4562036"/>
            <a:ext cx="3361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Aplican precios para todas las sucursales.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AF123C-B20B-D1F2-5A78-1A6A2FA0318F}"/>
              </a:ext>
            </a:extLst>
          </p:cNvPr>
          <p:cNvSpPr txBox="1"/>
          <p:nvPr/>
        </p:nvSpPr>
        <p:spPr>
          <a:xfrm>
            <a:off x="6848618" y="1280925"/>
            <a:ext cx="6113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$ 134.00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399EDF96-54F5-562A-79E8-A7528E31DF7B}"/>
              </a:ext>
            </a:extLst>
          </p:cNvPr>
          <p:cNvSpPr txBox="1"/>
          <p:nvPr/>
        </p:nvSpPr>
        <p:spPr>
          <a:xfrm>
            <a:off x="6846162" y="1403826"/>
            <a:ext cx="6113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$ 164.00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7751D3-694E-7389-07C1-8C77E0754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70" y="5804533"/>
            <a:ext cx="1851954" cy="7493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A9052FA4-C18D-7EDD-E341-F05EA2D7A3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4580" y="5799050"/>
            <a:ext cx="1851954" cy="7493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DE6EAF1C-26A6-39DE-EBCD-A24E52A66D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8453" y="5799050"/>
            <a:ext cx="1851954" cy="749300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70875B97-0FA3-6D97-C054-8134DBBBFD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9418" y="5798971"/>
            <a:ext cx="1851954" cy="749300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BFAF028B-16C3-98C8-2ED3-04AEF51CBB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33" y="6699890"/>
            <a:ext cx="1851954" cy="749300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66EAF53B-6C6B-6B21-D221-B7E7F651F4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33" y="7602057"/>
            <a:ext cx="1851954" cy="749300"/>
          </a:xfrm>
          <a:prstGeom prst="rect">
            <a:avLst/>
          </a:prstGeom>
        </p:spPr>
      </p:pic>
      <p:pic>
        <p:nvPicPr>
          <p:cNvPr id="101" name="Imagen 100">
            <a:extLst>
              <a:ext uri="{FF2B5EF4-FFF2-40B4-BE49-F238E27FC236}">
                <a16:creationId xmlns:a16="http://schemas.microsoft.com/office/drawing/2014/main" id="{9A721840-14B5-7F61-8A80-F89D557C0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2640" y="6706015"/>
            <a:ext cx="1851954" cy="749300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id="{E86C8957-AB5E-8F5B-AFCF-9DB6796682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679" y="6709219"/>
            <a:ext cx="1851954" cy="749300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id="{1B930544-D500-7E5F-A368-C56B4F1649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4580" y="6712585"/>
            <a:ext cx="1851954" cy="749300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97733014-2E3E-3273-067E-ACEE21FE82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532" y="7602057"/>
            <a:ext cx="1851954" cy="749300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id="{0DAA2C0A-2D95-337B-D4C9-7D22617B2A0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4193" r="5671" b="6666"/>
          <a:stretch/>
        </p:blipFill>
        <p:spPr>
          <a:xfrm>
            <a:off x="-143683" y="9351391"/>
            <a:ext cx="7328567" cy="459512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id="{7140DF0E-06BF-D074-661C-AF94289CA8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05" y="5019291"/>
            <a:ext cx="7784009" cy="5038255"/>
          </a:xfrm>
          <a:prstGeom prst="rect">
            <a:avLst/>
          </a:prstGeom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id="{4EBB15EA-2ECA-4403-5DAB-093D8FEC885C}"/>
              </a:ext>
            </a:extLst>
          </p:cNvPr>
          <p:cNvSpPr txBox="1"/>
          <p:nvPr/>
        </p:nvSpPr>
        <p:spPr>
          <a:xfrm>
            <a:off x="209320" y="5946562"/>
            <a:ext cx="93211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55 - 5542 - 6382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E32C9730-8353-680C-BD68-E80DC3E870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4772" y="7080497"/>
            <a:ext cx="751527" cy="66755"/>
          </a:xfrm>
          <a:prstGeom prst="rect">
            <a:avLst/>
          </a:prstGeom>
        </p:spPr>
      </p:pic>
      <p:pic>
        <p:nvPicPr>
          <p:cNvPr id="111" name="Imagen 110">
            <a:extLst>
              <a:ext uri="{FF2B5EF4-FFF2-40B4-BE49-F238E27FC236}">
                <a16:creationId xmlns:a16="http://schemas.microsoft.com/office/drawing/2014/main" id="{DE594A1F-6674-FAE2-CAC3-781F77AFF9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7622" y="7982197"/>
            <a:ext cx="751527" cy="66755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F320B75E-DC4F-EC03-A460-E0DBECF0E3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2700" y="5994608"/>
            <a:ext cx="88900" cy="88900"/>
          </a:xfrm>
          <a:prstGeom prst="rect">
            <a:avLst/>
          </a:prstGeom>
        </p:spPr>
      </p:pic>
      <p:pic>
        <p:nvPicPr>
          <p:cNvPr id="113" name="Imagen 112">
            <a:extLst>
              <a:ext uri="{FF2B5EF4-FFF2-40B4-BE49-F238E27FC236}">
                <a16:creationId xmlns:a16="http://schemas.microsoft.com/office/drawing/2014/main" id="{0DDDC545-7025-6DDA-E6AE-FE415DDDEEE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923" t="79045" r="81030"/>
          <a:stretch/>
        </p:blipFill>
        <p:spPr>
          <a:xfrm>
            <a:off x="723256" y="9335665"/>
            <a:ext cx="787311" cy="886132"/>
          </a:xfrm>
          <a:prstGeom prst="rect">
            <a:avLst/>
          </a:prstGeom>
        </p:spPr>
      </p:pic>
      <p:sp>
        <p:nvSpPr>
          <p:cNvPr id="114" name="CuadroTexto 113">
            <a:extLst>
              <a:ext uri="{FF2B5EF4-FFF2-40B4-BE49-F238E27FC236}">
                <a16:creationId xmlns:a16="http://schemas.microsoft.com/office/drawing/2014/main" id="{FDBA23DF-803B-581D-AE57-91EDE41B5106}"/>
              </a:ext>
            </a:extLst>
          </p:cNvPr>
          <p:cNvSpPr txBox="1"/>
          <p:nvPr/>
        </p:nvSpPr>
        <p:spPr>
          <a:xfrm>
            <a:off x="125328" y="5774671"/>
            <a:ext cx="99641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MX" sz="65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Sucursal Academia</a:t>
            </a:r>
          </a:p>
        </p:txBody>
      </p:sp>
      <p:pic>
        <p:nvPicPr>
          <p:cNvPr id="115" name="Imagen 114">
            <a:extLst>
              <a:ext uri="{FF2B5EF4-FFF2-40B4-BE49-F238E27FC236}">
                <a16:creationId xmlns:a16="http://schemas.microsoft.com/office/drawing/2014/main" id="{8B70ED1B-0606-2B9E-AAB7-7899D174F5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6272" y="6175622"/>
            <a:ext cx="751527" cy="66755"/>
          </a:xfrm>
          <a:prstGeom prst="rect">
            <a:avLst/>
          </a:prstGeom>
        </p:spPr>
      </p:pic>
      <p:sp>
        <p:nvSpPr>
          <p:cNvPr id="116" name="CuadroTexto 115">
            <a:extLst>
              <a:ext uri="{FF2B5EF4-FFF2-40B4-BE49-F238E27FC236}">
                <a16:creationId xmlns:a16="http://schemas.microsoft.com/office/drawing/2014/main" id="{AACDA60A-2B0D-05A1-C312-C99A80D44C96}"/>
              </a:ext>
            </a:extLst>
          </p:cNvPr>
          <p:cNvSpPr txBox="1"/>
          <p:nvPr/>
        </p:nvSpPr>
        <p:spPr>
          <a:xfrm>
            <a:off x="19801" y="6123919"/>
            <a:ext cx="1202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academia@dannytex.com </a:t>
            </a:r>
          </a:p>
        </p:txBody>
      </p:sp>
      <p:sp>
        <p:nvSpPr>
          <p:cNvPr id="117" name="Marcador de contenido 2">
            <a:extLst>
              <a:ext uri="{FF2B5EF4-FFF2-40B4-BE49-F238E27FC236}">
                <a16:creationId xmlns:a16="http://schemas.microsoft.com/office/drawing/2014/main" id="{FB8AFF8F-DA96-68B7-AC0B-982AE88FD4E7}"/>
              </a:ext>
            </a:extLst>
          </p:cNvPr>
          <p:cNvSpPr txBox="1">
            <a:spLocks/>
          </p:cNvSpPr>
          <p:nvPr/>
        </p:nvSpPr>
        <p:spPr>
          <a:xfrm>
            <a:off x="303559" y="8461109"/>
            <a:ext cx="7468841" cy="569696"/>
          </a:xfrm>
          <a:prstGeom prst="rect">
            <a:avLst/>
          </a:prstGeom>
        </p:spPr>
        <p:txBody>
          <a:bodyPr vert="horz" lIns="42703" tIns="21350" rIns="42703" bIns="21350" rtlCol="0">
            <a:noAutofit/>
          </a:bodyPr>
          <a:lstStyle>
            <a:lvl1pPr marL="0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352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705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058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41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6764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116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469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482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 Precio del kilo por rollo, en corte aumentara $ 5.00, </a:t>
            </a:r>
            <a:r>
              <a:rPr lang="es-MX" sz="65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Julio 2025.</a:t>
            </a:r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Precios sujetos a cambio sin previo aviso. </a:t>
            </a:r>
          </a:p>
          <a:p>
            <a:pPr algn="l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 Forma de pago: Efectivo, tarjeta de crédito o debito, cheque o deposito o transferencia bancaria con autorizaciones de lunes a viernes.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 </a:t>
            </a:r>
            <a:r>
              <a:rPr lang="es-ES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Los descuentos no aplican en: pago con anticipo o entrega a domicilio o envió por paquetería o tarjeta de crédito o debito o venta a crédito, no acumulable con otras promociones. </a:t>
            </a:r>
          </a:p>
          <a:p>
            <a:pPr algn="l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 Pedido especial desde 450 kg de tela de linea de colores que manejamos o 900 Kg en nuevo color o desarrollo.</a:t>
            </a:r>
          </a:p>
        </p:txBody>
      </p:sp>
      <p:sp>
        <p:nvSpPr>
          <p:cNvPr id="119" name="Marcador de contenido 2">
            <a:extLst>
              <a:ext uri="{FF2B5EF4-FFF2-40B4-BE49-F238E27FC236}">
                <a16:creationId xmlns:a16="http://schemas.microsoft.com/office/drawing/2014/main" id="{66A30CCD-C1A0-29FC-8EF1-0D695D6047BA}"/>
              </a:ext>
            </a:extLst>
          </p:cNvPr>
          <p:cNvSpPr txBox="1">
            <a:spLocks/>
          </p:cNvSpPr>
          <p:nvPr/>
        </p:nvSpPr>
        <p:spPr>
          <a:xfrm>
            <a:off x="314400" y="8930233"/>
            <a:ext cx="7404718" cy="206898"/>
          </a:xfrm>
          <a:prstGeom prst="rect">
            <a:avLst/>
          </a:prstGeom>
        </p:spPr>
        <p:txBody>
          <a:bodyPr vert="horz" lIns="42703" tIns="21350" rIns="42703" bIns="21350" rtlCol="0">
            <a:noAutofit/>
          </a:bodyPr>
          <a:lstStyle>
            <a:lvl1pPr marL="0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352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705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058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41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6764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116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469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482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Lunes a viernes de 9:30 a 18:30 horas y Sábados 9:30 a 14:30 horas.  Solicita la promoción del mes en la sucursal de tu preferencia.  Activa tu línea de crédito.</a:t>
            </a:r>
          </a:p>
          <a:p>
            <a:pPr algn="l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es-MX" sz="650" b="1" dirty="0">
                <a:solidFill>
                  <a:srgbClr val="002060"/>
                </a:solidFill>
                <a:latin typeface="Lucida Handwriting" pitchFamily="66" charset="0"/>
              </a:rPr>
              <a:t>DANNY TEX ® </a:t>
            </a:r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desde 1993. Compare nuestra Calidad, servicio y precio.  </a:t>
            </a:r>
            <a:r>
              <a:rPr lang="es-MX" sz="65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Envío con Guía prepagada por bulto, menor a 25 kg. O Envíos a paquetería en CDMX, menores a </a:t>
            </a:r>
          </a:p>
          <a:p>
            <a:pPr algn="l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es-MX" sz="65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120 kg.  O Envío a domicilio menor a 30 minutos de la Sucursal Tercero, con mas de 300 kg. Será con costo adicional de $ 400.00</a:t>
            </a:r>
            <a:r>
              <a:rPr lang="es-MX" sz="65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</a:p>
          <a:p>
            <a:pPr algn="l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Dudas o aclaraciones: supcen@dannytex.com  o  55 - 3035 - 5789   /   vtd@avantetextil.com  o  55 - 1794 – 3857</a:t>
            </a: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AD74AB58-8B81-418F-515B-15171EAF7E27}"/>
              </a:ext>
            </a:extLst>
          </p:cNvPr>
          <p:cNvSpPr txBox="1"/>
          <p:nvPr/>
        </p:nvSpPr>
        <p:spPr>
          <a:xfrm>
            <a:off x="2475606" y="5145513"/>
            <a:ext cx="295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Lista de Precios Tela Tejido de Punto</a:t>
            </a:r>
          </a:p>
          <a:p>
            <a:pPr algn="ctr"/>
            <a:r>
              <a:rPr lang="es-MX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PRECIOS  I.V.A. INCLUIDO</a:t>
            </a:r>
          </a:p>
          <a:p>
            <a:pPr algn="ctr"/>
            <a:r>
              <a:rPr lang="es-MX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Apertura tu línea de crédito a 1, 2 o 3 meses.</a:t>
            </a:r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2E1E9328-D4E2-BB47-B9C5-4214A150429C}"/>
              </a:ext>
            </a:extLst>
          </p:cNvPr>
          <p:cNvSpPr txBox="1"/>
          <p:nvPr/>
        </p:nvSpPr>
        <p:spPr>
          <a:xfrm>
            <a:off x="1518515" y="9790755"/>
            <a:ext cx="5442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TELA DIRECTA DE FÁBRICA  -  PRECIOS I.V.A. INCLUIDO  -  ENTREGA EN TODA LA REPÚBLICA MEXICANA</a:t>
            </a:r>
          </a:p>
        </p:txBody>
      </p:sp>
      <p:pic>
        <p:nvPicPr>
          <p:cNvPr id="122" name="Imagen 121">
            <a:extLst>
              <a:ext uri="{FF2B5EF4-FFF2-40B4-BE49-F238E27FC236}">
                <a16:creationId xmlns:a16="http://schemas.microsoft.com/office/drawing/2014/main" id="{6291AE56-4A5A-B977-B1AD-2CD4C082D6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362" y="9488291"/>
            <a:ext cx="196636" cy="196636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199E097A-D9B6-7DD4-6CDB-5AD1173186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55006" y="9504649"/>
            <a:ext cx="196636" cy="196636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id="{9E5473F7-80AF-C2FC-FDED-EA19BF2D90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00397" y="7091576"/>
            <a:ext cx="818487" cy="62961"/>
          </a:xfrm>
          <a:prstGeom prst="rect">
            <a:avLst/>
          </a:prstGeom>
        </p:spPr>
      </p:pic>
      <p:sp>
        <p:nvSpPr>
          <p:cNvPr id="125" name="CuadroTexto 124">
            <a:extLst>
              <a:ext uri="{FF2B5EF4-FFF2-40B4-BE49-F238E27FC236}">
                <a16:creationId xmlns:a16="http://schemas.microsoft.com/office/drawing/2014/main" id="{798AC311-C362-5938-06F0-47C0B882BD27}"/>
              </a:ext>
            </a:extLst>
          </p:cNvPr>
          <p:cNvSpPr txBox="1"/>
          <p:nvPr/>
        </p:nvSpPr>
        <p:spPr>
          <a:xfrm>
            <a:off x="1793457" y="9492715"/>
            <a:ext cx="87304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chemeClr val="bg1"/>
                </a:solidFill>
                <a:latin typeface="Century Gothic" panose="020B0502020202020204" pitchFamily="34" charset="0"/>
              </a:rPr>
              <a:t>/Dannytex</a:t>
            </a:r>
          </a:p>
        </p:txBody>
      </p:sp>
      <p:sp>
        <p:nvSpPr>
          <p:cNvPr id="126" name="CuadroTexto 125">
            <a:extLst>
              <a:ext uri="{FF2B5EF4-FFF2-40B4-BE49-F238E27FC236}">
                <a16:creationId xmlns:a16="http://schemas.microsoft.com/office/drawing/2014/main" id="{55084DDC-C420-E7E9-5740-87FD92912B91}"/>
              </a:ext>
            </a:extLst>
          </p:cNvPr>
          <p:cNvSpPr txBox="1"/>
          <p:nvPr/>
        </p:nvSpPr>
        <p:spPr>
          <a:xfrm>
            <a:off x="2817134" y="9500954"/>
            <a:ext cx="84303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chemeClr val="bg1"/>
                </a:solidFill>
                <a:latin typeface="Century Gothic" panose="020B0502020202020204" pitchFamily="34" charset="0"/>
              </a:rPr>
              <a:t>@dannytex1</a:t>
            </a:r>
          </a:p>
        </p:txBody>
      </p:sp>
      <p:pic>
        <p:nvPicPr>
          <p:cNvPr id="127" name="Imagen 126">
            <a:extLst>
              <a:ext uri="{FF2B5EF4-FFF2-40B4-BE49-F238E27FC236}">
                <a16:creationId xmlns:a16="http://schemas.microsoft.com/office/drawing/2014/main" id="{9C1630FF-9E42-23F4-1235-85DF1EBC7B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08572" y="6196226"/>
            <a:ext cx="818487" cy="62961"/>
          </a:xfrm>
          <a:prstGeom prst="rect">
            <a:avLst/>
          </a:prstGeom>
        </p:spPr>
      </p:pic>
      <p:sp>
        <p:nvSpPr>
          <p:cNvPr id="128" name="CuadroTexto 127">
            <a:extLst>
              <a:ext uri="{FF2B5EF4-FFF2-40B4-BE49-F238E27FC236}">
                <a16:creationId xmlns:a16="http://schemas.microsoft.com/office/drawing/2014/main" id="{F1B5FFB4-0183-9F35-7C9B-755A5D88ABA5}"/>
              </a:ext>
            </a:extLst>
          </p:cNvPr>
          <p:cNvSpPr txBox="1"/>
          <p:nvPr/>
        </p:nvSpPr>
        <p:spPr>
          <a:xfrm>
            <a:off x="3732290" y="9420270"/>
            <a:ext cx="30392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Las 24 horas por internet los 365 días del año en</a:t>
            </a:r>
          </a:p>
          <a:p>
            <a:r>
              <a:rPr lang="es-MX" sz="65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www.dannytex.com o al mail ventas@dannytex.com </a:t>
            </a:r>
          </a:p>
        </p:txBody>
      </p:sp>
      <p:pic>
        <p:nvPicPr>
          <p:cNvPr id="129" name="Imagen 128">
            <a:extLst>
              <a:ext uri="{FF2B5EF4-FFF2-40B4-BE49-F238E27FC236}">
                <a16:creationId xmlns:a16="http://schemas.microsoft.com/office/drawing/2014/main" id="{4D5DA588-A147-5BB5-51C6-692E9C0C6D3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72210" b="87225"/>
          <a:stretch/>
        </p:blipFill>
        <p:spPr>
          <a:xfrm>
            <a:off x="5661232" y="5091282"/>
            <a:ext cx="1821524" cy="541805"/>
          </a:xfrm>
          <a:prstGeom prst="rect">
            <a:avLst/>
          </a:prstGeom>
        </p:spPr>
      </p:pic>
      <p:pic>
        <p:nvPicPr>
          <p:cNvPr id="130" name="Imagen 129">
            <a:extLst>
              <a:ext uri="{FF2B5EF4-FFF2-40B4-BE49-F238E27FC236}">
                <a16:creationId xmlns:a16="http://schemas.microsoft.com/office/drawing/2014/main" id="{62820756-53A5-3BFC-EC9A-55AE38BDAF9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6515" y="5824789"/>
            <a:ext cx="45719" cy="91401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958E2BF8-0401-3783-BD05-AB37C4228EEF}"/>
              </a:ext>
            </a:extLst>
          </p:cNvPr>
          <p:cNvSpPr txBox="1"/>
          <p:nvPr/>
        </p:nvSpPr>
        <p:spPr>
          <a:xfrm>
            <a:off x="1151464" y="5937320"/>
            <a:ext cx="83535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55 - 6414 - 8974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2" name="Imagen 131">
            <a:extLst>
              <a:ext uri="{FF2B5EF4-FFF2-40B4-BE49-F238E27FC236}">
                <a16:creationId xmlns:a16="http://schemas.microsoft.com/office/drawing/2014/main" id="{04181B35-DEE5-476C-88DF-249664E28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6197" y="7083672"/>
            <a:ext cx="751527" cy="66755"/>
          </a:xfrm>
          <a:prstGeom prst="rect">
            <a:avLst/>
          </a:prstGeom>
        </p:spPr>
      </p:pic>
      <p:sp>
        <p:nvSpPr>
          <p:cNvPr id="133" name="CuadroTexto 132">
            <a:extLst>
              <a:ext uri="{FF2B5EF4-FFF2-40B4-BE49-F238E27FC236}">
                <a16:creationId xmlns:a16="http://schemas.microsoft.com/office/drawing/2014/main" id="{99D46AA1-3DE9-4592-CBB2-C27D29EEA15C}"/>
              </a:ext>
            </a:extLst>
          </p:cNvPr>
          <p:cNvSpPr txBox="1"/>
          <p:nvPr/>
        </p:nvSpPr>
        <p:spPr>
          <a:xfrm>
            <a:off x="96570" y="6280598"/>
            <a:ext cx="18519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Academia 2 – C, Col. Centro, C.P. 06060, </a:t>
            </a:r>
          </a:p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Cuauhtémoc, Ciudad de México.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AEA25C6E-F484-4E26-B7ED-0D872257585B}"/>
              </a:ext>
            </a:extLst>
          </p:cNvPr>
          <p:cNvSpPr txBox="1"/>
          <p:nvPr/>
        </p:nvSpPr>
        <p:spPr>
          <a:xfrm>
            <a:off x="135602" y="6670126"/>
            <a:ext cx="119490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chemeClr val="bg1"/>
                </a:solidFill>
                <a:latin typeface="Century Gothic" panose="020B0502020202020204" pitchFamily="34" charset="0"/>
              </a:rPr>
              <a:t> Sucursal Guatemala 105</a:t>
            </a:r>
          </a:p>
        </p:txBody>
      </p:sp>
      <p:pic>
        <p:nvPicPr>
          <p:cNvPr id="135" name="Imagen 134">
            <a:extLst>
              <a:ext uri="{FF2B5EF4-FFF2-40B4-BE49-F238E27FC236}">
                <a16:creationId xmlns:a16="http://schemas.microsoft.com/office/drawing/2014/main" id="{A7F4F6CA-8389-EAFC-996A-B1AD9F24F3A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007" y="6723452"/>
            <a:ext cx="45700" cy="91401"/>
          </a:xfrm>
          <a:prstGeom prst="rect">
            <a:avLst/>
          </a:prstGeom>
        </p:spPr>
      </p:pic>
      <p:pic>
        <p:nvPicPr>
          <p:cNvPr id="136" name="Imagen 135">
            <a:extLst>
              <a:ext uri="{FF2B5EF4-FFF2-40B4-BE49-F238E27FC236}">
                <a16:creationId xmlns:a16="http://schemas.microsoft.com/office/drawing/2014/main" id="{565324A2-FFD9-D5B7-3AB6-1B3AD99483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0966" y="6188941"/>
            <a:ext cx="818487" cy="62961"/>
          </a:xfrm>
          <a:prstGeom prst="rect">
            <a:avLst/>
          </a:prstGeom>
        </p:spPr>
      </p:pic>
      <p:sp>
        <p:nvSpPr>
          <p:cNvPr id="137" name="CuadroTexto 136">
            <a:extLst>
              <a:ext uri="{FF2B5EF4-FFF2-40B4-BE49-F238E27FC236}">
                <a16:creationId xmlns:a16="http://schemas.microsoft.com/office/drawing/2014/main" id="{102FC70B-AB82-887A-4F5C-A4819005E668}"/>
              </a:ext>
            </a:extLst>
          </p:cNvPr>
          <p:cNvSpPr txBox="1"/>
          <p:nvPr/>
        </p:nvSpPr>
        <p:spPr>
          <a:xfrm>
            <a:off x="42572" y="7015662"/>
            <a:ext cx="11949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guatemala@dannytex.com</a:t>
            </a: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2EBB5472-E2D1-5A47-0C2C-731DCB43D299}"/>
              </a:ext>
            </a:extLst>
          </p:cNvPr>
          <p:cNvSpPr txBox="1"/>
          <p:nvPr/>
        </p:nvSpPr>
        <p:spPr>
          <a:xfrm>
            <a:off x="211044" y="6841880"/>
            <a:ext cx="85681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55 - 5522 - 4362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0" name="CuadroTexto 139">
            <a:extLst>
              <a:ext uri="{FF2B5EF4-FFF2-40B4-BE49-F238E27FC236}">
                <a16:creationId xmlns:a16="http://schemas.microsoft.com/office/drawing/2014/main" id="{94EBED7E-C9FB-275D-763F-5086B299A9D6}"/>
              </a:ext>
            </a:extLst>
          </p:cNvPr>
          <p:cNvSpPr txBox="1"/>
          <p:nvPr/>
        </p:nvSpPr>
        <p:spPr>
          <a:xfrm>
            <a:off x="1144335" y="6846576"/>
            <a:ext cx="81239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55 - 3035 - 5790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11C57053-1FB9-9198-3CF2-60A100412234}"/>
              </a:ext>
            </a:extLst>
          </p:cNvPr>
          <p:cNvSpPr txBox="1"/>
          <p:nvPr/>
        </p:nvSpPr>
        <p:spPr>
          <a:xfrm>
            <a:off x="9309" y="7176129"/>
            <a:ext cx="20122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Rep. De Guatemala 105 – Col. Centro,</a:t>
            </a:r>
          </a:p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C.P. 06010, Cuauhtémoc, Ciudad de México.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4306F3A9-7868-0172-0245-0B08A5EB843D}"/>
              </a:ext>
            </a:extLst>
          </p:cNvPr>
          <p:cNvSpPr txBox="1"/>
          <p:nvPr/>
        </p:nvSpPr>
        <p:spPr>
          <a:xfrm>
            <a:off x="5826626" y="6680329"/>
            <a:ext cx="103684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es-MX" sz="65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Sucursal Querétaro</a:t>
            </a:r>
          </a:p>
        </p:txBody>
      </p:sp>
      <p:pic>
        <p:nvPicPr>
          <p:cNvPr id="143" name="Imagen 142">
            <a:extLst>
              <a:ext uri="{FF2B5EF4-FFF2-40B4-BE49-F238E27FC236}">
                <a16:creationId xmlns:a16="http://schemas.microsoft.com/office/drawing/2014/main" id="{4EBE999D-71C5-B0F6-064F-5EF37F72650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77954" y="6735262"/>
            <a:ext cx="45700" cy="91401"/>
          </a:xfrm>
          <a:prstGeom prst="rect">
            <a:avLst/>
          </a:prstGeom>
        </p:spPr>
      </p:pic>
      <p:sp>
        <p:nvSpPr>
          <p:cNvPr id="144" name="CuadroTexto 143">
            <a:extLst>
              <a:ext uri="{FF2B5EF4-FFF2-40B4-BE49-F238E27FC236}">
                <a16:creationId xmlns:a16="http://schemas.microsoft.com/office/drawing/2014/main" id="{0C811644-95E4-A42A-D0F9-FCCFFC977D4B}"/>
              </a:ext>
            </a:extLst>
          </p:cNvPr>
          <p:cNvSpPr txBox="1"/>
          <p:nvPr/>
        </p:nvSpPr>
        <p:spPr>
          <a:xfrm>
            <a:off x="2594483" y="5942878"/>
            <a:ext cx="87998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– 1794 - 3857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5" name="CuadroTexto 144">
            <a:extLst>
              <a:ext uri="{FF2B5EF4-FFF2-40B4-BE49-F238E27FC236}">
                <a16:creationId xmlns:a16="http://schemas.microsoft.com/office/drawing/2014/main" id="{9DD59AE3-8C6B-0492-0212-B047CC5C2238}"/>
              </a:ext>
            </a:extLst>
          </p:cNvPr>
          <p:cNvSpPr txBox="1"/>
          <p:nvPr/>
        </p:nvSpPr>
        <p:spPr>
          <a:xfrm>
            <a:off x="2028406" y="6109022"/>
            <a:ext cx="95599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vtd@dannytex.com</a:t>
            </a:r>
          </a:p>
        </p:txBody>
      </p: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096FC585-06A7-58D6-C3AC-8EADFDF2982C}"/>
              </a:ext>
            </a:extLst>
          </p:cNvPr>
          <p:cNvSpPr txBox="1"/>
          <p:nvPr/>
        </p:nvSpPr>
        <p:spPr>
          <a:xfrm>
            <a:off x="2005605" y="6280217"/>
            <a:ext cx="18557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Av. Industria Automotriz 128, El Coecillo,</a:t>
            </a:r>
          </a:p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C.P. 50246, Toluca, Estado de México.</a:t>
            </a: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26BF8669-DEB9-E999-A429-D7050D39121A}"/>
              </a:ext>
            </a:extLst>
          </p:cNvPr>
          <p:cNvSpPr txBox="1"/>
          <p:nvPr/>
        </p:nvSpPr>
        <p:spPr>
          <a:xfrm>
            <a:off x="5749203" y="7034472"/>
            <a:ext cx="11507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queretaro@dannytex.com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58315C6C-D3A6-0787-C825-33F897D73896}"/>
              </a:ext>
            </a:extLst>
          </p:cNvPr>
          <p:cNvSpPr txBox="1"/>
          <p:nvPr/>
        </p:nvSpPr>
        <p:spPr>
          <a:xfrm>
            <a:off x="3934590" y="5771219"/>
            <a:ext cx="101155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MX" sz="65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Sucursal El Salvador</a:t>
            </a:r>
          </a:p>
        </p:txBody>
      </p:sp>
      <p:pic>
        <p:nvPicPr>
          <p:cNvPr id="149" name="Imagen 148">
            <a:extLst>
              <a:ext uri="{FF2B5EF4-FFF2-40B4-BE49-F238E27FC236}">
                <a16:creationId xmlns:a16="http://schemas.microsoft.com/office/drawing/2014/main" id="{6A3C5D4D-A38A-8269-110B-70D33A79AB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73639" y="5822154"/>
            <a:ext cx="45700" cy="91401"/>
          </a:xfrm>
          <a:prstGeom prst="rect">
            <a:avLst/>
          </a:prstGeom>
        </p:spPr>
      </p:pic>
      <p:sp>
        <p:nvSpPr>
          <p:cNvPr id="150" name="CuadroTexto 149">
            <a:extLst>
              <a:ext uri="{FF2B5EF4-FFF2-40B4-BE49-F238E27FC236}">
                <a16:creationId xmlns:a16="http://schemas.microsoft.com/office/drawing/2014/main" id="{9654123A-8AC2-D1C9-13E7-041537CA70E2}"/>
              </a:ext>
            </a:extLst>
          </p:cNvPr>
          <p:cNvSpPr txBox="1"/>
          <p:nvPr/>
        </p:nvSpPr>
        <p:spPr>
          <a:xfrm>
            <a:off x="3857725" y="6131547"/>
            <a:ext cx="1265043" cy="1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7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elsalvador@dannytex.com</a:t>
            </a: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8A71D644-CB9C-F0E3-D156-C08A6DA36AEC}"/>
              </a:ext>
            </a:extLst>
          </p:cNvPr>
          <p:cNvSpPr txBox="1"/>
          <p:nvPr/>
        </p:nvSpPr>
        <p:spPr>
          <a:xfrm>
            <a:off x="6879138" y="6856757"/>
            <a:ext cx="81064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442 - 8249 - 011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8B007D8F-F6C1-0858-9171-8038E9C9DC24}"/>
              </a:ext>
            </a:extLst>
          </p:cNvPr>
          <p:cNvSpPr txBox="1"/>
          <p:nvPr/>
        </p:nvSpPr>
        <p:spPr>
          <a:xfrm>
            <a:off x="4983215" y="5948707"/>
            <a:ext cx="81223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55 - 3010 - 6339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" name="CuadroTexto 152">
            <a:extLst>
              <a:ext uri="{FF2B5EF4-FFF2-40B4-BE49-F238E27FC236}">
                <a16:creationId xmlns:a16="http://schemas.microsoft.com/office/drawing/2014/main" id="{1D82ED59-47CE-0FBB-2E92-0D6CE5F6C425}"/>
              </a:ext>
            </a:extLst>
          </p:cNvPr>
          <p:cNvSpPr txBox="1"/>
          <p:nvPr/>
        </p:nvSpPr>
        <p:spPr>
          <a:xfrm>
            <a:off x="3835656" y="6275872"/>
            <a:ext cx="20027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República del Salvador 175 – A, Col. Centro,</a:t>
            </a:r>
          </a:p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C.P.06090, Cuauhtémoc, Ciudad de México.</a:t>
            </a:r>
          </a:p>
        </p:txBody>
      </p:sp>
      <p:sp>
        <p:nvSpPr>
          <p:cNvPr id="154" name="CuadroTexto 153">
            <a:extLst>
              <a:ext uri="{FF2B5EF4-FFF2-40B4-BE49-F238E27FC236}">
                <a16:creationId xmlns:a16="http://schemas.microsoft.com/office/drawing/2014/main" id="{229987CE-CA99-495E-16D0-F380138D5A21}"/>
              </a:ext>
            </a:extLst>
          </p:cNvPr>
          <p:cNvSpPr txBox="1"/>
          <p:nvPr/>
        </p:nvSpPr>
        <p:spPr>
          <a:xfrm>
            <a:off x="5750727" y="7198317"/>
            <a:ext cx="20027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Av. Constituyentes Oriente 20-3A, Col. Mercurio, C.P.76040, Santiago de Querétaro, Querétaro.</a:t>
            </a: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341CF9AA-5424-9CFD-C994-6FFE145726C9}"/>
              </a:ext>
            </a:extLst>
          </p:cNvPr>
          <p:cNvSpPr txBox="1"/>
          <p:nvPr/>
        </p:nvSpPr>
        <p:spPr>
          <a:xfrm>
            <a:off x="5937702" y="6859784"/>
            <a:ext cx="8183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442 - 2145 - 898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83D4A17A-2751-3BAB-987D-9F6C97576CC0}"/>
              </a:ext>
            </a:extLst>
          </p:cNvPr>
          <p:cNvSpPr txBox="1"/>
          <p:nvPr/>
        </p:nvSpPr>
        <p:spPr>
          <a:xfrm>
            <a:off x="4043428" y="5946562"/>
            <a:ext cx="81223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55 - 5542 - 6397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7" name="Imagen 156">
            <a:extLst>
              <a:ext uri="{FF2B5EF4-FFF2-40B4-BE49-F238E27FC236}">
                <a16:creationId xmlns:a16="http://schemas.microsoft.com/office/drawing/2014/main" id="{AE6D10F1-DC48-A4F8-5418-E64315ACD4B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09577" y="6013031"/>
            <a:ext cx="80385" cy="64308"/>
          </a:xfrm>
          <a:prstGeom prst="rect">
            <a:avLst/>
          </a:prstGeom>
        </p:spPr>
      </p:pic>
      <p:sp>
        <p:nvSpPr>
          <p:cNvPr id="159" name="1 Rectángulo">
            <a:extLst>
              <a:ext uri="{FF2B5EF4-FFF2-40B4-BE49-F238E27FC236}">
                <a16:creationId xmlns:a16="http://schemas.microsoft.com/office/drawing/2014/main" id="{FEDE5186-15EB-00C6-0542-FFD4E292D646}"/>
              </a:ext>
            </a:extLst>
          </p:cNvPr>
          <p:cNvSpPr/>
          <p:nvPr/>
        </p:nvSpPr>
        <p:spPr>
          <a:xfrm>
            <a:off x="249546" y="9273075"/>
            <a:ext cx="2503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 </a:t>
            </a:r>
            <a:endParaRPr lang="es-MX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CEEB060-6A3E-A336-83B3-C41CAD8E7FAD}"/>
              </a:ext>
            </a:extLst>
          </p:cNvPr>
          <p:cNvSpPr txBox="1"/>
          <p:nvPr/>
        </p:nvSpPr>
        <p:spPr>
          <a:xfrm>
            <a:off x="147469" y="7572269"/>
            <a:ext cx="86026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MX" sz="65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Sucursal Tercero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649231A1-BC14-31A1-A5B7-716B38D36C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6006" y="7624028"/>
            <a:ext cx="45700" cy="91401"/>
          </a:xfrm>
          <a:prstGeom prst="rect">
            <a:avLst/>
          </a:prstGeom>
        </p:spPr>
      </p:pic>
      <p:sp>
        <p:nvSpPr>
          <p:cNvPr id="1091" name="CuadroTexto 1090">
            <a:extLst>
              <a:ext uri="{FF2B5EF4-FFF2-40B4-BE49-F238E27FC236}">
                <a16:creationId xmlns:a16="http://schemas.microsoft.com/office/drawing/2014/main" id="{326FBC2E-54ED-E7B6-410F-B5C2C66AF66D}"/>
              </a:ext>
            </a:extLst>
          </p:cNvPr>
          <p:cNvSpPr txBox="1"/>
          <p:nvPr/>
        </p:nvSpPr>
        <p:spPr>
          <a:xfrm>
            <a:off x="76139" y="7920827"/>
            <a:ext cx="10585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tercero@dannytex.com</a:t>
            </a:r>
          </a:p>
        </p:txBody>
      </p:sp>
      <p:pic>
        <p:nvPicPr>
          <p:cNvPr id="1092" name="Imagen 1091">
            <a:extLst>
              <a:ext uri="{FF2B5EF4-FFF2-40B4-BE49-F238E27FC236}">
                <a16:creationId xmlns:a16="http://schemas.microsoft.com/office/drawing/2014/main" id="{B99A4E16-3656-34C7-FF4A-1C3648F9AD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8681" y="5992509"/>
            <a:ext cx="88900" cy="88900"/>
          </a:xfrm>
          <a:prstGeom prst="rect">
            <a:avLst/>
          </a:prstGeom>
        </p:spPr>
      </p:pic>
      <p:sp>
        <p:nvSpPr>
          <p:cNvPr id="1093" name="CuadroTexto 1092">
            <a:extLst>
              <a:ext uri="{FF2B5EF4-FFF2-40B4-BE49-F238E27FC236}">
                <a16:creationId xmlns:a16="http://schemas.microsoft.com/office/drawing/2014/main" id="{1008AFAC-5844-84A8-273C-3462A22BB9E8}"/>
              </a:ext>
            </a:extLst>
          </p:cNvPr>
          <p:cNvSpPr txBox="1"/>
          <p:nvPr/>
        </p:nvSpPr>
        <p:spPr>
          <a:xfrm>
            <a:off x="143146" y="7747215"/>
            <a:ext cx="14399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55-5522-1313 / 55-1997-7434</a:t>
            </a:r>
            <a:endParaRPr lang="es-MX" sz="6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94" name="CuadroTexto 1093">
            <a:extLst>
              <a:ext uri="{FF2B5EF4-FFF2-40B4-BE49-F238E27FC236}">
                <a16:creationId xmlns:a16="http://schemas.microsoft.com/office/drawing/2014/main" id="{FB5B07B1-BC23-F572-3B59-4C9F91AE1A58}"/>
              </a:ext>
            </a:extLst>
          </p:cNvPr>
          <p:cNvSpPr txBox="1"/>
          <p:nvPr/>
        </p:nvSpPr>
        <p:spPr>
          <a:xfrm>
            <a:off x="1347299" y="7742801"/>
            <a:ext cx="6870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55-3035-5788</a:t>
            </a:r>
            <a:endParaRPr lang="es-MX" sz="6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95" name="CuadroTexto 1094">
            <a:extLst>
              <a:ext uri="{FF2B5EF4-FFF2-40B4-BE49-F238E27FC236}">
                <a16:creationId xmlns:a16="http://schemas.microsoft.com/office/drawing/2014/main" id="{BD297495-6BF3-109F-C4E5-B42DC6F0F3BC}"/>
              </a:ext>
            </a:extLst>
          </p:cNvPr>
          <p:cNvSpPr txBox="1"/>
          <p:nvPr/>
        </p:nvSpPr>
        <p:spPr>
          <a:xfrm>
            <a:off x="39397" y="8080689"/>
            <a:ext cx="19767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Academia 6 Tercer Piso, Col. Centro, </a:t>
            </a:r>
          </a:p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C.P.06060, Cuauhtémoc, Ciudad de México.</a:t>
            </a:r>
          </a:p>
        </p:txBody>
      </p:sp>
      <p:pic>
        <p:nvPicPr>
          <p:cNvPr id="1096" name="Imagen 1095">
            <a:extLst>
              <a:ext uri="{FF2B5EF4-FFF2-40B4-BE49-F238E27FC236}">
                <a16:creationId xmlns:a16="http://schemas.microsoft.com/office/drawing/2014/main" id="{885D2FE6-6C9A-39FD-396A-4A7524686E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7357" y="6900437"/>
            <a:ext cx="88900" cy="88900"/>
          </a:xfrm>
          <a:prstGeom prst="rect">
            <a:avLst/>
          </a:prstGeom>
        </p:spPr>
      </p:pic>
      <p:pic>
        <p:nvPicPr>
          <p:cNvPr id="1097" name="Imagen 1096">
            <a:extLst>
              <a:ext uri="{FF2B5EF4-FFF2-40B4-BE49-F238E27FC236}">
                <a16:creationId xmlns:a16="http://schemas.microsoft.com/office/drawing/2014/main" id="{24C89E91-9B0C-3000-69DB-3614BA4E234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5935" y="7807351"/>
            <a:ext cx="80385" cy="64308"/>
          </a:xfrm>
          <a:prstGeom prst="rect">
            <a:avLst/>
          </a:prstGeom>
        </p:spPr>
      </p:pic>
      <p:sp>
        <p:nvSpPr>
          <p:cNvPr id="1098" name="CuadroTexto 1097">
            <a:extLst>
              <a:ext uri="{FF2B5EF4-FFF2-40B4-BE49-F238E27FC236}">
                <a16:creationId xmlns:a16="http://schemas.microsoft.com/office/drawing/2014/main" id="{242617CB-0F9C-6EBC-3645-7584B6361634}"/>
              </a:ext>
            </a:extLst>
          </p:cNvPr>
          <p:cNvSpPr txBox="1"/>
          <p:nvPr/>
        </p:nvSpPr>
        <p:spPr>
          <a:xfrm>
            <a:off x="5826626" y="5765929"/>
            <a:ext cx="110034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es-MX" sz="65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Sucursal Guadalajara</a:t>
            </a:r>
          </a:p>
        </p:txBody>
      </p:sp>
      <p:pic>
        <p:nvPicPr>
          <p:cNvPr id="1099" name="Imagen 1098">
            <a:extLst>
              <a:ext uri="{FF2B5EF4-FFF2-40B4-BE49-F238E27FC236}">
                <a16:creationId xmlns:a16="http://schemas.microsoft.com/office/drawing/2014/main" id="{DC387DBD-6908-4ABF-0672-B9F5C95B97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77954" y="5820862"/>
            <a:ext cx="45700" cy="91401"/>
          </a:xfrm>
          <a:prstGeom prst="rect">
            <a:avLst/>
          </a:prstGeom>
        </p:spPr>
      </p:pic>
      <p:pic>
        <p:nvPicPr>
          <p:cNvPr id="1100" name="Imagen 1099">
            <a:extLst>
              <a:ext uri="{FF2B5EF4-FFF2-40B4-BE49-F238E27FC236}">
                <a16:creationId xmlns:a16="http://schemas.microsoft.com/office/drawing/2014/main" id="{A4EC9065-B226-9ED9-B5CC-54831A97E0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6980" y="6000713"/>
            <a:ext cx="88900" cy="88900"/>
          </a:xfrm>
          <a:prstGeom prst="rect">
            <a:avLst/>
          </a:prstGeom>
        </p:spPr>
      </p:pic>
      <p:sp>
        <p:nvSpPr>
          <p:cNvPr id="1101" name="CuadroTexto 1100">
            <a:extLst>
              <a:ext uri="{FF2B5EF4-FFF2-40B4-BE49-F238E27FC236}">
                <a16:creationId xmlns:a16="http://schemas.microsoft.com/office/drawing/2014/main" id="{A6506ED9-4B3D-B233-F18F-E343142F2373}"/>
              </a:ext>
            </a:extLst>
          </p:cNvPr>
          <p:cNvSpPr txBox="1"/>
          <p:nvPr/>
        </p:nvSpPr>
        <p:spPr>
          <a:xfrm>
            <a:off x="5746028" y="6126422"/>
            <a:ext cx="1150786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guadalajara@dannytex.com</a:t>
            </a:r>
          </a:p>
        </p:txBody>
      </p:sp>
      <p:sp>
        <p:nvSpPr>
          <p:cNvPr id="1102" name="CuadroTexto 1101">
            <a:extLst>
              <a:ext uri="{FF2B5EF4-FFF2-40B4-BE49-F238E27FC236}">
                <a16:creationId xmlns:a16="http://schemas.microsoft.com/office/drawing/2014/main" id="{7C1CF941-6627-9DD3-0A3B-1E3427F11F03}"/>
              </a:ext>
            </a:extLst>
          </p:cNvPr>
          <p:cNvSpPr txBox="1"/>
          <p:nvPr/>
        </p:nvSpPr>
        <p:spPr>
          <a:xfrm>
            <a:off x="6879138" y="5942357"/>
            <a:ext cx="81064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331 - 9449 - 847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3" name="CuadroTexto 1102">
            <a:extLst>
              <a:ext uri="{FF2B5EF4-FFF2-40B4-BE49-F238E27FC236}">
                <a16:creationId xmlns:a16="http://schemas.microsoft.com/office/drawing/2014/main" id="{33112434-1118-BEF8-E794-A722AEB48C73}"/>
              </a:ext>
            </a:extLst>
          </p:cNvPr>
          <p:cNvSpPr txBox="1"/>
          <p:nvPr/>
        </p:nvSpPr>
        <p:spPr>
          <a:xfrm>
            <a:off x="5832524" y="6276752"/>
            <a:ext cx="18440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Hernando Martel 277, Col. La Loma, </a:t>
            </a:r>
          </a:p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C.P. 44800, Guadalajara, Jalisco.</a:t>
            </a:r>
          </a:p>
        </p:txBody>
      </p:sp>
      <p:pic>
        <p:nvPicPr>
          <p:cNvPr id="1104" name="Imagen 1103">
            <a:extLst>
              <a:ext uri="{FF2B5EF4-FFF2-40B4-BE49-F238E27FC236}">
                <a16:creationId xmlns:a16="http://schemas.microsoft.com/office/drawing/2014/main" id="{DFAA2B05-68A2-E7DB-7D3D-325483AEE3F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06519" y="6921954"/>
            <a:ext cx="80385" cy="64308"/>
          </a:xfrm>
          <a:prstGeom prst="rect">
            <a:avLst/>
          </a:prstGeom>
        </p:spPr>
      </p:pic>
      <p:sp>
        <p:nvSpPr>
          <p:cNvPr id="1105" name="CuadroTexto 1104">
            <a:extLst>
              <a:ext uri="{FF2B5EF4-FFF2-40B4-BE49-F238E27FC236}">
                <a16:creationId xmlns:a16="http://schemas.microsoft.com/office/drawing/2014/main" id="{B6A2B0B7-E705-8D1D-AA90-59FC4DA4A368}"/>
              </a:ext>
            </a:extLst>
          </p:cNvPr>
          <p:cNvSpPr txBox="1"/>
          <p:nvPr/>
        </p:nvSpPr>
        <p:spPr>
          <a:xfrm>
            <a:off x="5937702" y="5945384"/>
            <a:ext cx="8183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333 - 6442 - 110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06" name="Imagen 1105">
            <a:extLst>
              <a:ext uri="{FF2B5EF4-FFF2-40B4-BE49-F238E27FC236}">
                <a16:creationId xmlns:a16="http://schemas.microsoft.com/office/drawing/2014/main" id="{6724DCEE-613D-0F04-E444-D6292FE934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06519" y="6007554"/>
            <a:ext cx="80385" cy="64308"/>
          </a:xfrm>
          <a:prstGeom prst="rect">
            <a:avLst/>
          </a:prstGeom>
        </p:spPr>
      </p:pic>
      <p:sp>
        <p:nvSpPr>
          <p:cNvPr id="1107" name="CuadroTexto 1106">
            <a:extLst>
              <a:ext uri="{FF2B5EF4-FFF2-40B4-BE49-F238E27FC236}">
                <a16:creationId xmlns:a16="http://schemas.microsoft.com/office/drawing/2014/main" id="{B7A31DA9-22FC-3050-2890-B230C9334B09}"/>
              </a:ext>
            </a:extLst>
          </p:cNvPr>
          <p:cNvSpPr txBox="1"/>
          <p:nvPr/>
        </p:nvSpPr>
        <p:spPr>
          <a:xfrm>
            <a:off x="3957310" y="6671762"/>
            <a:ext cx="82361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Sucursal Puebla</a:t>
            </a:r>
          </a:p>
        </p:txBody>
      </p:sp>
      <p:pic>
        <p:nvPicPr>
          <p:cNvPr id="1108" name="Imagen 1107">
            <a:extLst>
              <a:ext uri="{FF2B5EF4-FFF2-40B4-BE49-F238E27FC236}">
                <a16:creationId xmlns:a16="http://schemas.microsoft.com/office/drawing/2014/main" id="{17E65A30-8837-4349-5156-6D6672A68A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2848" y="7793243"/>
            <a:ext cx="88900" cy="88900"/>
          </a:xfrm>
          <a:prstGeom prst="rect">
            <a:avLst/>
          </a:prstGeom>
        </p:spPr>
      </p:pic>
      <p:pic>
        <p:nvPicPr>
          <p:cNvPr id="1109" name="Imagen 1108">
            <a:extLst>
              <a:ext uri="{FF2B5EF4-FFF2-40B4-BE49-F238E27FC236}">
                <a16:creationId xmlns:a16="http://schemas.microsoft.com/office/drawing/2014/main" id="{2DD0D084-1A2F-CCB3-C92C-F78E3617624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9200" y="6723275"/>
            <a:ext cx="45700" cy="91401"/>
          </a:xfrm>
          <a:prstGeom prst="rect">
            <a:avLst/>
          </a:prstGeom>
        </p:spPr>
      </p:pic>
      <p:pic>
        <p:nvPicPr>
          <p:cNvPr id="1110" name="Imagen 1109">
            <a:extLst>
              <a:ext uri="{FF2B5EF4-FFF2-40B4-BE49-F238E27FC236}">
                <a16:creationId xmlns:a16="http://schemas.microsoft.com/office/drawing/2014/main" id="{99A7F780-105F-BCA7-5065-84F8675E0E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9149" y="6890804"/>
            <a:ext cx="88900" cy="88900"/>
          </a:xfrm>
          <a:prstGeom prst="rect">
            <a:avLst/>
          </a:prstGeom>
        </p:spPr>
      </p:pic>
      <p:sp>
        <p:nvSpPr>
          <p:cNvPr id="1111" name="CuadroTexto 1110">
            <a:extLst>
              <a:ext uri="{FF2B5EF4-FFF2-40B4-BE49-F238E27FC236}">
                <a16:creationId xmlns:a16="http://schemas.microsoft.com/office/drawing/2014/main" id="{BE6D72BE-121A-E908-AD74-4786503B60B3}"/>
              </a:ext>
            </a:extLst>
          </p:cNvPr>
          <p:cNvSpPr txBox="1"/>
          <p:nvPr/>
        </p:nvSpPr>
        <p:spPr>
          <a:xfrm>
            <a:off x="3874655" y="7010496"/>
            <a:ext cx="114238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puebla@dannytex.com</a:t>
            </a:r>
          </a:p>
        </p:txBody>
      </p:sp>
      <p:pic>
        <p:nvPicPr>
          <p:cNvPr id="1112" name="Imagen 1111">
            <a:extLst>
              <a:ext uri="{FF2B5EF4-FFF2-40B4-BE49-F238E27FC236}">
                <a16:creationId xmlns:a16="http://schemas.microsoft.com/office/drawing/2014/main" id="{5590BFC4-CEFD-FC11-5293-FAE762338B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3474" y="5996660"/>
            <a:ext cx="88900" cy="88900"/>
          </a:xfrm>
          <a:prstGeom prst="rect">
            <a:avLst/>
          </a:prstGeom>
        </p:spPr>
      </p:pic>
      <p:sp>
        <p:nvSpPr>
          <p:cNvPr id="1113" name="CuadroTexto 1112">
            <a:extLst>
              <a:ext uri="{FF2B5EF4-FFF2-40B4-BE49-F238E27FC236}">
                <a16:creationId xmlns:a16="http://schemas.microsoft.com/office/drawing/2014/main" id="{596FC91D-75FE-77AF-B2C4-DC0F1056358F}"/>
              </a:ext>
            </a:extLst>
          </p:cNvPr>
          <p:cNvSpPr txBox="1"/>
          <p:nvPr/>
        </p:nvSpPr>
        <p:spPr>
          <a:xfrm>
            <a:off x="4979985" y="6836429"/>
            <a:ext cx="81975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222 - 7642 - 798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14" name="Imagen 1113">
            <a:extLst>
              <a:ext uri="{FF2B5EF4-FFF2-40B4-BE49-F238E27FC236}">
                <a16:creationId xmlns:a16="http://schemas.microsoft.com/office/drawing/2014/main" id="{29236F46-FA43-D996-B38C-F4019B66FE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0261" y="6891083"/>
            <a:ext cx="88900" cy="88900"/>
          </a:xfrm>
          <a:prstGeom prst="rect">
            <a:avLst/>
          </a:prstGeom>
        </p:spPr>
      </p:pic>
      <p:sp>
        <p:nvSpPr>
          <p:cNvPr id="1115" name="CuadroTexto 1114">
            <a:extLst>
              <a:ext uri="{FF2B5EF4-FFF2-40B4-BE49-F238E27FC236}">
                <a16:creationId xmlns:a16="http://schemas.microsoft.com/office/drawing/2014/main" id="{96A7F7CA-E9E4-5050-3E40-96FAF05E8EF0}"/>
              </a:ext>
            </a:extLst>
          </p:cNvPr>
          <p:cNvSpPr txBox="1"/>
          <p:nvPr/>
        </p:nvSpPr>
        <p:spPr>
          <a:xfrm>
            <a:off x="3875553" y="7180957"/>
            <a:ext cx="19421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16 Poniente 504 – B, Col. Centro, C.P. 72000,</a:t>
            </a:r>
          </a:p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Puebla, Puebla.</a:t>
            </a:r>
          </a:p>
        </p:txBody>
      </p:sp>
      <p:pic>
        <p:nvPicPr>
          <p:cNvPr id="1116" name="Imagen 1115">
            <a:extLst>
              <a:ext uri="{FF2B5EF4-FFF2-40B4-BE49-F238E27FC236}">
                <a16:creationId xmlns:a16="http://schemas.microsoft.com/office/drawing/2014/main" id="{5638C897-ED79-7BC4-B8E3-8417EEC70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4772" y="6188322"/>
            <a:ext cx="751527" cy="66755"/>
          </a:xfrm>
          <a:prstGeom prst="rect">
            <a:avLst/>
          </a:prstGeom>
        </p:spPr>
      </p:pic>
      <p:sp>
        <p:nvSpPr>
          <p:cNvPr id="1117" name="CuadroTexto 1116">
            <a:extLst>
              <a:ext uri="{FF2B5EF4-FFF2-40B4-BE49-F238E27FC236}">
                <a16:creationId xmlns:a16="http://schemas.microsoft.com/office/drawing/2014/main" id="{B31E3127-487E-3DF2-6A25-D3ED603518A1}"/>
              </a:ext>
            </a:extLst>
          </p:cNvPr>
          <p:cNvSpPr txBox="1"/>
          <p:nvPr/>
        </p:nvSpPr>
        <p:spPr>
          <a:xfrm>
            <a:off x="4043392" y="6838113"/>
            <a:ext cx="82361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222 - 2323 - 537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18" name="Imagen 1117">
            <a:extLst>
              <a:ext uri="{FF2B5EF4-FFF2-40B4-BE49-F238E27FC236}">
                <a16:creationId xmlns:a16="http://schemas.microsoft.com/office/drawing/2014/main" id="{EF519649-B24C-B8AE-6355-BC411AE5DD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3474" y="6911060"/>
            <a:ext cx="88900" cy="88900"/>
          </a:xfrm>
          <a:prstGeom prst="rect">
            <a:avLst/>
          </a:prstGeom>
        </p:spPr>
      </p:pic>
      <p:pic>
        <p:nvPicPr>
          <p:cNvPr id="1119" name="Imagen 1118">
            <a:extLst>
              <a:ext uri="{FF2B5EF4-FFF2-40B4-BE49-F238E27FC236}">
                <a16:creationId xmlns:a16="http://schemas.microsoft.com/office/drawing/2014/main" id="{1937217F-26CE-3DCB-833B-9EA75B99E77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09577" y="6902534"/>
            <a:ext cx="80385" cy="64308"/>
          </a:xfrm>
          <a:prstGeom prst="rect">
            <a:avLst/>
          </a:prstGeom>
        </p:spPr>
      </p:pic>
      <p:pic>
        <p:nvPicPr>
          <p:cNvPr id="192" name="Imagen 191">
            <a:extLst>
              <a:ext uri="{FF2B5EF4-FFF2-40B4-BE49-F238E27FC236}">
                <a16:creationId xmlns:a16="http://schemas.microsoft.com/office/drawing/2014/main" id="{31DD9563-AFB5-E6BF-E277-8B7D748E70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0966" y="7103341"/>
            <a:ext cx="818487" cy="62961"/>
          </a:xfrm>
          <a:prstGeom prst="rect">
            <a:avLst/>
          </a:prstGeom>
        </p:spPr>
      </p:pic>
      <p:pic>
        <p:nvPicPr>
          <p:cNvPr id="193" name="Imagen 192">
            <a:extLst>
              <a:ext uri="{FF2B5EF4-FFF2-40B4-BE49-F238E27FC236}">
                <a16:creationId xmlns:a16="http://schemas.microsoft.com/office/drawing/2014/main" id="{8350DFF5-1DB1-D78C-C9F8-834EB76AAF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445" y="8022661"/>
            <a:ext cx="751527" cy="66755"/>
          </a:xfrm>
          <a:prstGeom prst="rect">
            <a:avLst/>
          </a:prstGeom>
        </p:spPr>
      </p:pic>
      <p:sp>
        <p:nvSpPr>
          <p:cNvPr id="194" name="CuadroTexto 193">
            <a:extLst>
              <a:ext uri="{FF2B5EF4-FFF2-40B4-BE49-F238E27FC236}">
                <a16:creationId xmlns:a16="http://schemas.microsoft.com/office/drawing/2014/main" id="{054D349F-6D0C-544C-931E-D7EB647BACDC}"/>
              </a:ext>
            </a:extLst>
          </p:cNvPr>
          <p:cNvSpPr txBox="1"/>
          <p:nvPr/>
        </p:nvSpPr>
        <p:spPr>
          <a:xfrm>
            <a:off x="2013501" y="6677795"/>
            <a:ext cx="188983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MX" sz="65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Sucursal Guatemala 133, Telas Deportivas</a:t>
            </a:r>
          </a:p>
        </p:txBody>
      </p:sp>
      <p:pic>
        <p:nvPicPr>
          <p:cNvPr id="195" name="Imagen 194">
            <a:extLst>
              <a:ext uri="{FF2B5EF4-FFF2-40B4-BE49-F238E27FC236}">
                <a16:creationId xmlns:a16="http://schemas.microsoft.com/office/drawing/2014/main" id="{68F3D63F-D1D0-77C2-7E62-ED0671AAC4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55430" y="6732957"/>
            <a:ext cx="45700" cy="91401"/>
          </a:xfrm>
          <a:prstGeom prst="rect">
            <a:avLst/>
          </a:prstGeom>
        </p:spPr>
      </p:pic>
      <p:sp>
        <p:nvSpPr>
          <p:cNvPr id="196" name="CuadroTexto 195">
            <a:extLst>
              <a:ext uri="{FF2B5EF4-FFF2-40B4-BE49-F238E27FC236}">
                <a16:creationId xmlns:a16="http://schemas.microsoft.com/office/drawing/2014/main" id="{E977D6D6-0D7E-4F54-5D17-E31EDE474003}"/>
              </a:ext>
            </a:extLst>
          </p:cNvPr>
          <p:cNvSpPr txBox="1"/>
          <p:nvPr/>
        </p:nvSpPr>
        <p:spPr>
          <a:xfrm>
            <a:off x="5859135" y="7576637"/>
            <a:ext cx="82361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Sucursal Toluca</a:t>
            </a:r>
          </a:p>
        </p:txBody>
      </p:sp>
      <p:sp>
        <p:nvSpPr>
          <p:cNvPr id="197" name="CuadroTexto 196">
            <a:extLst>
              <a:ext uri="{FF2B5EF4-FFF2-40B4-BE49-F238E27FC236}">
                <a16:creationId xmlns:a16="http://schemas.microsoft.com/office/drawing/2014/main" id="{99BC0DD1-858F-B431-6EB3-4050B0987B72}"/>
              </a:ext>
            </a:extLst>
          </p:cNvPr>
          <p:cNvSpPr txBox="1"/>
          <p:nvPr/>
        </p:nvSpPr>
        <p:spPr>
          <a:xfrm>
            <a:off x="1958917" y="7028183"/>
            <a:ext cx="1184916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deportivas@dannytex.com</a:t>
            </a:r>
          </a:p>
        </p:txBody>
      </p:sp>
      <p:sp>
        <p:nvSpPr>
          <p:cNvPr id="199" name="CuadroTexto 198">
            <a:extLst>
              <a:ext uri="{FF2B5EF4-FFF2-40B4-BE49-F238E27FC236}">
                <a16:creationId xmlns:a16="http://schemas.microsoft.com/office/drawing/2014/main" id="{3109B981-3EE0-D569-9697-475FD25ECC0D}"/>
              </a:ext>
            </a:extLst>
          </p:cNvPr>
          <p:cNvSpPr txBox="1"/>
          <p:nvPr/>
        </p:nvSpPr>
        <p:spPr>
          <a:xfrm>
            <a:off x="3050071" y="6837518"/>
            <a:ext cx="81074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55 - 6675 - 4287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0" name="Imagen 199">
            <a:extLst>
              <a:ext uri="{FF2B5EF4-FFF2-40B4-BE49-F238E27FC236}">
                <a16:creationId xmlns:a16="http://schemas.microsoft.com/office/drawing/2014/main" id="{5C454393-E0F7-C3A9-AF3B-6AD98A8636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71025" y="7628150"/>
            <a:ext cx="45700" cy="91401"/>
          </a:xfrm>
          <a:prstGeom prst="rect">
            <a:avLst/>
          </a:prstGeom>
        </p:spPr>
      </p:pic>
      <p:sp>
        <p:nvSpPr>
          <p:cNvPr id="201" name="CuadroTexto 200">
            <a:extLst>
              <a:ext uri="{FF2B5EF4-FFF2-40B4-BE49-F238E27FC236}">
                <a16:creationId xmlns:a16="http://schemas.microsoft.com/office/drawing/2014/main" id="{1B682E6A-0AC9-65E2-364E-6F25614F81C0}"/>
              </a:ext>
            </a:extLst>
          </p:cNvPr>
          <p:cNvSpPr txBox="1"/>
          <p:nvPr/>
        </p:nvSpPr>
        <p:spPr>
          <a:xfrm>
            <a:off x="1938627" y="7180216"/>
            <a:ext cx="20027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Rep. De Guatemala 133 – 8 y 9, Col. Centro,</a:t>
            </a:r>
          </a:p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C.P. 06060, Cuauhtémoc, Ciudad de México.</a:t>
            </a:r>
          </a:p>
        </p:txBody>
      </p:sp>
      <p:sp>
        <p:nvSpPr>
          <p:cNvPr id="202" name="CuadroTexto 201">
            <a:extLst>
              <a:ext uri="{FF2B5EF4-FFF2-40B4-BE49-F238E27FC236}">
                <a16:creationId xmlns:a16="http://schemas.microsoft.com/office/drawing/2014/main" id="{CCC8972B-BE7B-66C3-D2F7-DC060342E83B}"/>
              </a:ext>
            </a:extLst>
          </p:cNvPr>
          <p:cNvSpPr txBox="1"/>
          <p:nvPr/>
        </p:nvSpPr>
        <p:spPr>
          <a:xfrm>
            <a:off x="2121029" y="6839353"/>
            <a:ext cx="81074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55 - 5920 - 4520</a:t>
            </a:r>
            <a:endParaRPr lang="es-MX" sz="6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3" name="CuadroTexto 202">
            <a:extLst>
              <a:ext uri="{FF2B5EF4-FFF2-40B4-BE49-F238E27FC236}">
                <a16:creationId xmlns:a16="http://schemas.microsoft.com/office/drawing/2014/main" id="{34F27CF2-6A20-FC39-4111-ED09CBE0F23A}"/>
              </a:ext>
            </a:extLst>
          </p:cNvPr>
          <p:cNvSpPr txBox="1"/>
          <p:nvPr/>
        </p:nvSpPr>
        <p:spPr>
          <a:xfrm>
            <a:off x="5796221" y="7951724"/>
            <a:ext cx="108127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toluca@dannytex.com</a:t>
            </a:r>
          </a:p>
        </p:txBody>
      </p:sp>
      <p:pic>
        <p:nvPicPr>
          <p:cNvPr id="204" name="Imagen 203">
            <a:extLst>
              <a:ext uri="{FF2B5EF4-FFF2-40B4-BE49-F238E27FC236}">
                <a16:creationId xmlns:a16="http://schemas.microsoft.com/office/drawing/2014/main" id="{E942DF72-C733-4C7E-90DC-94EA3B6CFE2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81394" y="6905258"/>
            <a:ext cx="80385" cy="64308"/>
          </a:xfrm>
          <a:prstGeom prst="rect">
            <a:avLst/>
          </a:prstGeom>
        </p:spPr>
      </p:pic>
      <p:pic>
        <p:nvPicPr>
          <p:cNvPr id="205" name="Imagen 204">
            <a:extLst>
              <a:ext uri="{FF2B5EF4-FFF2-40B4-BE49-F238E27FC236}">
                <a16:creationId xmlns:a16="http://schemas.microsoft.com/office/drawing/2014/main" id="{DA67F27C-3CE9-F275-9BE0-54BA94230B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1373" b="87406"/>
          <a:stretch/>
        </p:blipFill>
        <p:spPr>
          <a:xfrm>
            <a:off x="2221" y="5032490"/>
            <a:ext cx="2224127" cy="633096"/>
          </a:xfrm>
          <a:prstGeom prst="rect">
            <a:avLst/>
          </a:prstGeom>
        </p:spPr>
      </p:pic>
      <p:sp>
        <p:nvSpPr>
          <p:cNvPr id="206" name="CuadroTexto 205">
            <a:extLst>
              <a:ext uri="{FF2B5EF4-FFF2-40B4-BE49-F238E27FC236}">
                <a16:creationId xmlns:a16="http://schemas.microsoft.com/office/drawing/2014/main" id="{BA2ECF13-F346-4734-F264-06681EA3DBE6}"/>
              </a:ext>
            </a:extLst>
          </p:cNvPr>
          <p:cNvSpPr txBox="1"/>
          <p:nvPr/>
        </p:nvSpPr>
        <p:spPr>
          <a:xfrm>
            <a:off x="5777378" y="8085832"/>
            <a:ext cx="19421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Av. Industria Automotriz 202, El Coecillo,</a:t>
            </a:r>
          </a:p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C.P.50246, Toluca, Estado de México.</a:t>
            </a:r>
          </a:p>
        </p:txBody>
      </p:sp>
      <p:sp>
        <p:nvSpPr>
          <p:cNvPr id="207" name="CuadroTexto 266">
            <a:extLst>
              <a:ext uri="{FF2B5EF4-FFF2-40B4-BE49-F238E27FC236}">
                <a16:creationId xmlns:a16="http://schemas.microsoft.com/office/drawing/2014/main" id="{A6DBA149-6F55-6807-C524-16CB56E7CB5C}"/>
              </a:ext>
            </a:extLst>
          </p:cNvPr>
          <p:cNvSpPr txBox="1"/>
          <p:nvPr/>
        </p:nvSpPr>
        <p:spPr>
          <a:xfrm>
            <a:off x="2039779" y="5767840"/>
            <a:ext cx="80566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chemeClr val="bg1"/>
                </a:solidFill>
                <a:latin typeface="Century Gothic" panose="020B0502020202020204" pitchFamily="34" charset="0"/>
              </a:rPr>
              <a:t> Sucursal CEDIS</a:t>
            </a:r>
          </a:p>
        </p:txBody>
      </p:sp>
      <p:sp>
        <p:nvSpPr>
          <p:cNvPr id="208" name="CuadroTexto 207">
            <a:extLst>
              <a:ext uri="{FF2B5EF4-FFF2-40B4-BE49-F238E27FC236}">
                <a16:creationId xmlns:a16="http://schemas.microsoft.com/office/drawing/2014/main" id="{28212885-8E45-531F-3901-498C337108C7}"/>
              </a:ext>
            </a:extLst>
          </p:cNvPr>
          <p:cNvSpPr txBox="1"/>
          <p:nvPr/>
        </p:nvSpPr>
        <p:spPr>
          <a:xfrm>
            <a:off x="5851403" y="7746716"/>
            <a:ext cx="1249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722-2355-159 / 722-2790-900</a:t>
            </a:r>
          </a:p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Ext. 3400 y 3401</a:t>
            </a:r>
          </a:p>
        </p:txBody>
      </p:sp>
      <p:pic>
        <p:nvPicPr>
          <p:cNvPr id="209" name="Imagen 267">
            <a:extLst>
              <a:ext uri="{FF2B5EF4-FFF2-40B4-BE49-F238E27FC236}">
                <a16:creationId xmlns:a16="http://schemas.microsoft.com/office/drawing/2014/main" id="{6BF22AAE-9F2B-F666-D0BF-12F6A7B784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59369" y="5820132"/>
            <a:ext cx="45700" cy="91401"/>
          </a:xfrm>
          <a:prstGeom prst="rect">
            <a:avLst/>
          </a:prstGeom>
        </p:spPr>
      </p:pic>
      <p:sp>
        <p:nvSpPr>
          <p:cNvPr id="210" name="CuadroTexto 209">
            <a:extLst>
              <a:ext uri="{FF2B5EF4-FFF2-40B4-BE49-F238E27FC236}">
                <a16:creationId xmlns:a16="http://schemas.microsoft.com/office/drawing/2014/main" id="{FCC915CA-2B85-0286-E736-2DDD42FAA3F2}"/>
              </a:ext>
            </a:extLst>
          </p:cNvPr>
          <p:cNvSpPr txBox="1"/>
          <p:nvPr/>
        </p:nvSpPr>
        <p:spPr>
          <a:xfrm>
            <a:off x="7055556" y="7742302"/>
            <a:ext cx="6973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722-1122-531</a:t>
            </a:r>
            <a:endParaRPr lang="es-MX" sz="6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1" name="Imagen 210">
            <a:extLst>
              <a:ext uri="{FF2B5EF4-FFF2-40B4-BE49-F238E27FC236}">
                <a16:creationId xmlns:a16="http://schemas.microsoft.com/office/drawing/2014/main" id="{D4479F7D-17C9-C1DB-D291-20E592BD25B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44191" y="7806852"/>
            <a:ext cx="80385" cy="64308"/>
          </a:xfrm>
          <a:prstGeom prst="rect">
            <a:avLst/>
          </a:prstGeom>
        </p:spPr>
      </p:pic>
      <p:pic>
        <p:nvPicPr>
          <p:cNvPr id="212" name="Imagen 281">
            <a:extLst>
              <a:ext uri="{FF2B5EF4-FFF2-40B4-BE49-F238E27FC236}">
                <a16:creationId xmlns:a16="http://schemas.microsoft.com/office/drawing/2014/main" id="{122BE0DF-6F7A-769C-4788-8FB62172C4D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6772" y="6013304"/>
            <a:ext cx="80385" cy="64308"/>
          </a:xfrm>
          <a:prstGeom prst="rect">
            <a:avLst/>
          </a:prstGeom>
        </p:spPr>
      </p:pic>
      <p:pic>
        <p:nvPicPr>
          <p:cNvPr id="213" name="Imagen 281">
            <a:extLst>
              <a:ext uri="{FF2B5EF4-FFF2-40B4-BE49-F238E27FC236}">
                <a16:creationId xmlns:a16="http://schemas.microsoft.com/office/drawing/2014/main" id="{8353D172-01A2-6CCF-4A06-AAEA3CDD0CC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8652" y="6908771"/>
            <a:ext cx="80385" cy="64308"/>
          </a:xfrm>
          <a:prstGeom prst="rect">
            <a:avLst/>
          </a:prstGeom>
        </p:spPr>
      </p:pic>
      <p:pic>
        <p:nvPicPr>
          <p:cNvPr id="214" name="Imagen 213">
            <a:extLst>
              <a:ext uri="{FF2B5EF4-FFF2-40B4-BE49-F238E27FC236}">
                <a16:creationId xmlns:a16="http://schemas.microsoft.com/office/drawing/2014/main" id="{F85AF0C6-7F6E-E94A-1B14-E081284066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1104" y="7792744"/>
            <a:ext cx="88900" cy="88900"/>
          </a:xfrm>
          <a:prstGeom prst="rect">
            <a:avLst/>
          </a:prstGeom>
        </p:spPr>
      </p:pic>
      <p:pic>
        <p:nvPicPr>
          <p:cNvPr id="215" name="Picture 3">
            <a:extLst>
              <a:ext uri="{FF2B5EF4-FFF2-40B4-BE49-F238E27FC236}">
                <a16:creationId xmlns:a16="http://schemas.microsoft.com/office/drawing/2014/main" id="{F4F5A86A-E626-9925-3507-BF950434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00" y="7579753"/>
            <a:ext cx="3691797" cy="82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657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15088</TotalTime>
  <Words>1686</Words>
  <Application>Microsoft Office PowerPoint</Application>
  <PresentationFormat>Personalizado</PresentationFormat>
  <Paragraphs>459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Lucida Handwriting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Supervisor Centro</cp:lastModifiedBy>
  <cp:revision>382</cp:revision>
  <cp:lastPrinted>2023-03-02T23:03:09Z</cp:lastPrinted>
  <dcterms:created xsi:type="dcterms:W3CDTF">2019-06-21T16:31:04Z</dcterms:created>
  <dcterms:modified xsi:type="dcterms:W3CDTF">2025-07-11T23:21:32Z</dcterms:modified>
</cp:coreProperties>
</file>