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508" autoAdjust="0"/>
    <p:restoredTop sz="94660"/>
  </p:normalViewPr>
  <p:slideViewPr>
    <p:cSldViewPr snapToGrid="0">
      <p:cViewPr>
        <p:scale>
          <a:sx n="98" d="100"/>
          <a:sy n="98" d="100"/>
        </p:scale>
        <p:origin x="1518" y="-252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9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93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7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20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39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92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650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8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9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86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F2BC-55BF-4329-8513-31305E12E843}" type="datetimeFigureOut">
              <a:rPr lang="es-MX" smtClean="0"/>
              <a:pPr/>
              <a:t>11/07/2025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E892-E1BB-4F17-98C2-F12801706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11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0CEA41-6D17-8193-669D-4951041F06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7779514" cy="4838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25103A-7146-91DB-A88E-C961635FB9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568"/>
          <a:stretch>
            <a:fillRect/>
          </a:stretch>
        </p:blipFill>
        <p:spPr>
          <a:xfrm>
            <a:off x="347665" y="754787"/>
            <a:ext cx="6840049" cy="36711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99CEEC-34F2-A89C-5F5F-23CDCF9BEBB3}"/>
              </a:ext>
            </a:extLst>
          </p:cNvPr>
          <p:cNvSpPr txBox="1"/>
          <p:nvPr/>
        </p:nvSpPr>
        <p:spPr>
          <a:xfrm>
            <a:off x="364375" y="832990"/>
            <a:ext cx="504328" cy="1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TELAS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747B62-026A-3E67-4E4D-B673EE168395}"/>
              </a:ext>
            </a:extLst>
          </p:cNvPr>
          <p:cNvSpPr txBox="1"/>
          <p:nvPr/>
        </p:nvSpPr>
        <p:spPr>
          <a:xfrm>
            <a:off x="805836" y="832067"/>
            <a:ext cx="678542" cy="1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COMPOSICION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5EDDA9-B6E3-0D46-0ED9-7B7C0319763D}"/>
              </a:ext>
            </a:extLst>
          </p:cNvPr>
          <p:cNvSpPr txBox="1"/>
          <p:nvPr/>
        </p:nvSpPr>
        <p:spPr>
          <a:xfrm>
            <a:off x="1399776" y="825815"/>
            <a:ext cx="5149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0924A4-0595-9299-FB67-A7EED6DD00D0}"/>
              </a:ext>
            </a:extLst>
          </p:cNvPr>
          <p:cNvSpPr txBox="1"/>
          <p:nvPr/>
        </p:nvSpPr>
        <p:spPr>
          <a:xfrm>
            <a:off x="3450130" y="752339"/>
            <a:ext cx="605285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PESO POR Mt.</a:t>
            </a:r>
          </a:p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CUADRADO</a:t>
            </a:r>
          </a:p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(g/m²)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05ED98-61D1-C3A1-39C1-31F3AEA4B88A}"/>
              </a:ext>
            </a:extLst>
          </p:cNvPr>
          <p:cNvSpPr txBox="1"/>
          <p:nvPr/>
        </p:nvSpPr>
        <p:spPr>
          <a:xfrm>
            <a:off x="4022266" y="828187"/>
            <a:ext cx="5110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TEJIDO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510717-7DA0-9BB7-0BA8-D0AC0D2FD3D0}"/>
              </a:ext>
            </a:extLst>
          </p:cNvPr>
          <p:cNvSpPr txBox="1"/>
          <p:nvPr/>
        </p:nvSpPr>
        <p:spPr>
          <a:xfrm>
            <a:off x="4497322" y="787784"/>
            <a:ext cx="596336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SUGERENCIA       DE USO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0E218D-DBCF-957C-2C7A-CF11F6395430}"/>
              </a:ext>
            </a:extLst>
          </p:cNvPr>
          <p:cNvSpPr txBox="1"/>
          <p:nvPr/>
        </p:nvSpPr>
        <p:spPr>
          <a:xfrm>
            <a:off x="4995810" y="759952"/>
            <a:ext cx="65674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PROCESOS EXTRAS INCLUIDOS (SE</a:t>
            </a:r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8F4250-6A5C-1668-F329-BD50FD710B50}"/>
              </a:ext>
            </a:extLst>
          </p:cNvPr>
          <p:cNvSpPr txBox="1"/>
          <p:nvPr/>
        </p:nvSpPr>
        <p:spPr>
          <a:xfrm>
            <a:off x="5573711" y="833030"/>
            <a:ext cx="5288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F3916D-FE5A-0CC6-D2F6-349105648C27}"/>
              </a:ext>
            </a:extLst>
          </p:cNvPr>
          <p:cNvSpPr txBox="1"/>
          <p:nvPr/>
        </p:nvSpPr>
        <p:spPr>
          <a:xfrm>
            <a:off x="6104022" y="747555"/>
            <a:ext cx="56390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PRECIO  BLANCO   CON I.V.A.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E363EA-2486-9816-CD3E-7DFF8EFDA9B0}"/>
              </a:ext>
            </a:extLst>
          </p:cNvPr>
          <p:cNvSpPr txBox="1"/>
          <p:nvPr/>
        </p:nvSpPr>
        <p:spPr>
          <a:xfrm>
            <a:off x="6663717" y="747301"/>
            <a:ext cx="52399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PRECIO COLORES</a:t>
            </a:r>
          </a:p>
          <a:p>
            <a:pPr algn="ctr"/>
            <a:r>
              <a:rPr lang="es-MX" sz="5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CON I.V.A</a:t>
            </a:r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70D98DA-51AD-1C39-A978-AF8488347C94}"/>
              </a:ext>
            </a:extLst>
          </p:cNvPr>
          <p:cNvSpPr txBox="1"/>
          <p:nvPr/>
        </p:nvSpPr>
        <p:spPr>
          <a:xfrm>
            <a:off x="296243" y="1062437"/>
            <a:ext cx="5411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Alondra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5EB6D2-27E0-9C5C-17B7-355A34EFAA40}"/>
              </a:ext>
            </a:extLst>
          </p:cNvPr>
          <p:cNvSpPr txBox="1"/>
          <p:nvPr/>
        </p:nvSpPr>
        <p:spPr>
          <a:xfrm>
            <a:off x="2442928" y="1062328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9.10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9DA5B34-B49F-35D9-F9A5-619F7803DE4F}"/>
              </a:ext>
            </a:extLst>
          </p:cNvPr>
          <p:cNvSpPr txBox="1"/>
          <p:nvPr/>
        </p:nvSpPr>
        <p:spPr>
          <a:xfrm>
            <a:off x="2442928" y="1232154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4.30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6083BB-C248-EC15-3A68-A481231F0169}"/>
              </a:ext>
            </a:extLst>
          </p:cNvPr>
          <p:cNvSpPr txBox="1"/>
          <p:nvPr/>
        </p:nvSpPr>
        <p:spPr>
          <a:xfrm>
            <a:off x="2444884" y="1414025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3.40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79C1FC-9AE7-7D6B-2F1F-EC93C06DF852}"/>
              </a:ext>
            </a:extLst>
          </p:cNvPr>
          <p:cNvSpPr txBox="1"/>
          <p:nvPr/>
        </p:nvSpPr>
        <p:spPr>
          <a:xfrm>
            <a:off x="2443102" y="1583602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9DD2E9-D297-5235-CFBD-2C85996129B3}"/>
              </a:ext>
            </a:extLst>
          </p:cNvPr>
          <p:cNvSpPr txBox="1"/>
          <p:nvPr/>
        </p:nvSpPr>
        <p:spPr>
          <a:xfrm>
            <a:off x="2444012" y="1760758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4.30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F31592-4A8C-7C23-F953-6BC648754A84}"/>
              </a:ext>
            </a:extLst>
          </p:cNvPr>
          <p:cNvSpPr txBox="1"/>
          <p:nvPr/>
        </p:nvSpPr>
        <p:spPr>
          <a:xfrm>
            <a:off x="2444921" y="1935284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2.38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1676BF8-A719-A4F1-F401-C8E3FB86B431}"/>
              </a:ext>
            </a:extLst>
          </p:cNvPr>
          <p:cNvSpPr txBox="1"/>
          <p:nvPr/>
        </p:nvSpPr>
        <p:spPr>
          <a:xfrm>
            <a:off x="2445831" y="2111857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3.80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F575A01-FBAA-B43F-2F70-4A4789DBB556}"/>
              </a:ext>
            </a:extLst>
          </p:cNvPr>
          <p:cNvSpPr txBox="1"/>
          <p:nvPr/>
        </p:nvSpPr>
        <p:spPr>
          <a:xfrm>
            <a:off x="2443141" y="2287455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3.70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7E2FD0-E6AC-F11D-D8D2-A371BE633AA0}"/>
              </a:ext>
            </a:extLst>
          </p:cNvPr>
          <p:cNvSpPr txBox="1"/>
          <p:nvPr/>
        </p:nvSpPr>
        <p:spPr>
          <a:xfrm>
            <a:off x="2444051" y="2463296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4.20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537BF9B-1742-58DE-697E-282FF31E8F61}"/>
              </a:ext>
            </a:extLst>
          </p:cNvPr>
          <p:cNvSpPr txBox="1"/>
          <p:nvPr/>
        </p:nvSpPr>
        <p:spPr>
          <a:xfrm>
            <a:off x="2444960" y="2635057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4.50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9C40057-7A7F-E7CE-D995-245E1405B918}"/>
              </a:ext>
            </a:extLst>
          </p:cNvPr>
          <p:cNvSpPr txBox="1"/>
          <p:nvPr/>
        </p:nvSpPr>
        <p:spPr>
          <a:xfrm>
            <a:off x="2444960" y="2833343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99F7406-F0E3-B7E1-CDCD-51BB1F5ED585}"/>
              </a:ext>
            </a:extLst>
          </p:cNvPr>
          <p:cNvSpPr txBox="1"/>
          <p:nvPr/>
        </p:nvSpPr>
        <p:spPr>
          <a:xfrm>
            <a:off x="2439282" y="3011545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D26F312-245A-37E5-3E6C-72B807483EDD}"/>
              </a:ext>
            </a:extLst>
          </p:cNvPr>
          <p:cNvSpPr txBox="1"/>
          <p:nvPr/>
        </p:nvSpPr>
        <p:spPr>
          <a:xfrm>
            <a:off x="2444402" y="3180209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3.80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B24CDE-0994-EC3F-5247-512B3C9D0F1F}"/>
              </a:ext>
            </a:extLst>
          </p:cNvPr>
          <p:cNvSpPr txBox="1"/>
          <p:nvPr/>
        </p:nvSpPr>
        <p:spPr>
          <a:xfrm>
            <a:off x="2442882" y="3345904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547E849-27A6-47C5-3A91-B8FE31D3A52F}"/>
              </a:ext>
            </a:extLst>
          </p:cNvPr>
          <p:cNvSpPr txBox="1"/>
          <p:nvPr/>
        </p:nvSpPr>
        <p:spPr>
          <a:xfrm>
            <a:off x="2449858" y="3502573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3.00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4642E29-E69D-90B9-4671-6DA0CFE25EDC}"/>
              </a:ext>
            </a:extLst>
          </p:cNvPr>
          <p:cNvSpPr txBox="1"/>
          <p:nvPr/>
        </p:nvSpPr>
        <p:spPr>
          <a:xfrm>
            <a:off x="2441420" y="3700255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2.20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29EE023-A6AE-D80D-84D4-FBCCC4D19877}"/>
              </a:ext>
            </a:extLst>
          </p:cNvPr>
          <p:cNvSpPr txBox="1"/>
          <p:nvPr/>
        </p:nvSpPr>
        <p:spPr>
          <a:xfrm>
            <a:off x="2442811" y="3873705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2.40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C8BC7DD-7326-200E-7C95-2ACE8498AD29}"/>
              </a:ext>
            </a:extLst>
          </p:cNvPr>
          <p:cNvSpPr txBox="1"/>
          <p:nvPr/>
        </p:nvSpPr>
        <p:spPr>
          <a:xfrm>
            <a:off x="2442882" y="4050227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3.10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7DBE7C3-5EB7-5F61-CDD9-85FF7D896818}"/>
              </a:ext>
            </a:extLst>
          </p:cNvPr>
          <p:cNvSpPr txBox="1"/>
          <p:nvPr/>
        </p:nvSpPr>
        <p:spPr>
          <a:xfrm>
            <a:off x="2446031" y="4233684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3.70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B5940D7-452A-E14A-9BE3-F8FE84E7C966}"/>
              </a:ext>
            </a:extLst>
          </p:cNvPr>
          <p:cNvSpPr txBox="1"/>
          <p:nvPr/>
        </p:nvSpPr>
        <p:spPr>
          <a:xfrm>
            <a:off x="2968831" y="1062579"/>
            <a:ext cx="5303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110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0F75ADA-39B2-578C-6E20-FD0B3E24D862}"/>
              </a:ext>
            </a:extLst>
          </p:cNvPr>
          <p:cNvSpPr txBox="1"/>
          <p:nvPr/>
        </p:nvSpPr>
        <p:spPr>
          <a:xfrm>
            <a:off x="2968728" y="1231337"/>
            <a:ext cx="5256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1794D03-9022-BA99-E7E0-42050BB8A912}"/>
              </a:ext>
            </a:extLst>
          </p:cNvPr>
          <p:cNvSpPr txBox="1"/>
          <p:nvPr/>
        </p:nvSpPr>
        <p:spPr>
          <a:xfrm>
            <a:off x="2968187" y="1409796"/>
            <a:ext cx="5247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292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F565516-73EC-7045-C9F3-210AF09EB582}"/>
              </a:ext>
            </a:extLst>
          </p:cNvPr>
          <p:cNvSpPr txBox="1"/>
          <p:nvPr/>
        </p:nvSpPr>
        <p:spPr>
          <a:xfrm>
            <a:off x="2964885" y="1588335"/>
            <a:ext cx="5261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313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5E25086-9E92-A88B-9485-3D07A53755A9}"/>
              </a:ext>
            </a:extLst>
          </p:cNvPr>
          <p:cNvSpPr txBox="1"/>
          <p:nvPr/>
        </p:nvSpPr>
        <p:spPr>
          <a:xfrm>
            <a:off x="2972107" y="1764177"/>
            <a:ext cx="5204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2BB1CD6-230A-8766-1BBD-2F21545A7ED4}"/>
              </a:ext>
            </a:extLst>
          </p:cNvPr>
          <p:cNvSpPr txBox="1"/>
          <p:nvPr/>
        </p:nvSpPr>
        <p:spPr>
          <a:xfrm>
            <a:off x="2968832" y="1949468"/>
            <a:ext cx="52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420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28D7D0E-6013-62F4-97FA-467887DC6617}"/>
              </a:ext>
            </a:extLst>
          </p:cNvPr>
          <p:cNvSpPr txBox="1"/>
          <p:nvPr/>
        </p:nvSpPr>
        <p:spPr>
          <a:xfrm>
            <a:off x="2964966" y="2112161"/>
            <a:ext cx="534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264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8BF9CB0-19BF-F445-B50D-56C78D6C9429}"/>
              </a:ext>
            </a:extLst>
          </p:cNvPr>
          <p:cNvSpPr txBox="1"/>
          <p:nvPr/>
        </p:nvSpPr>
        <p:spPr>
          <a:xfrm>
            <a:off x="2970395" y="2289022"/>
            <a:ext cx="5210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270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65DEE8E-EF96-5535-4FB3-92DD962825A4}"/>
              </a:ext>
            </a:extLst>
          </p:cNvPr>
          <p:cNvSpPr txBox="1"/>
          <p:nvPr/>
        </p:nvSpPr>
        <p:spPr>
          <a:xfrm>
            <a:off x="2974394" y="2471214"/>
            <a:ext cx="5216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236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1298576-5DEA-211B-9D07-C91812511D9E}"/>
              </a:ext>
            </a:extLst>
          </p:cNvPr>
          <p:cNvSpPr txBox="1"/>
          <p:nvPr/>
        </p:nvSpPr>
        <p:spPr>
          <a:xfrm>
            <a:off x="2968729" y="2644306"/>
            <a:ext cx="5238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C5090EA-92BA-13B9-46B7-BBD73D1877E9}"/>
              </a:ext>
            </a:extLst>
          </p:cNvPr>
          <p:cNvSpPr txBox="1"/>
          <p:nvPr/>
        </p:nvSpPr>
        <p:spPr>
          <a:xfrm>
            <a:off x="2970395" y="2828971"/>
            <a:ext cx="5221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323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E592B2C-6451-F6CC-E5C8-841294B2217B}"/>
              </a:ext>
            </a:extLst>
          </p:cNvPr>
          <p:cNvSpPr txBox="1"/>
          <p:nvPr/>
        </p:nvSpPr>
        <p:spPr>
          <a:xfrm>
            <a:off x="2975047" y="3010534"/>
            <a:ext cx="521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0596820-57C5-3D69-5B5F-ECABBB8D81A1}"/>
              </a:ext>
            </a:extLst>
          </p:cNvPr>
          <p:cNvSpPr txBox="1"/>
          <p:nvPr/>
        </p:nvSpPr>
        <p:spPr>
          <a:xfrm>
            <a:off x="2963999" y="3181777"/>
            <a:ext cx="5315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264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9B6C9B2-3E88-15D6-45C9-C57C877126B7}"/>
              </a:ext>
            </a:extLst>
          </p:cNvPr>
          <p:cNvSpPr txBox="1"/>
          <p:nvPr/>
        </p:nvSpPr>
        <p:spPr>
          <a:xfrm>
            <a:off x="2969640" y="3344894"/>
            <a:ext cx="5208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333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0E465C6-5D2A-A47C-3F75-39180469B4D3}"/>
              </a:ext>
            </a:extLst>
          </p:cNvPr>
          <p:cNvSpPr txBox="1"/>
          <p:nvPr/>
        </p:nvSpPr>
        <p:spPr>
          <a:xfrm>
            <a:off x="2969641" y="3528791"/>
            <a:ext cx="5278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338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A51D9AD-4350-F05C-9F90-F58125D5157F}"/>
              </a:ext>
            </a:extLst>
          </p:cNvPr>
          <p:cNvSpPr txBox="1"/>
          <p:nvPr/>
        </p:nvSpPr>
        <p:spPr>
          <a:xfrm>
            <a:off x="2970186" y="3709367"/>
            <a:ext cx="52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459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4EE7917-A004-E5B3-3A03-16D26081F90E}"/>
              </a:ext>
            </a:extLst>
          </p:cNvPr>
          <p:cNvSpPr txBox="1"/>
          <p:nvPr/>
        </p:nvSpPr>
        <p:spPr>
          <a:xfrm>
            <a:off x="2968728" y="3879115"/>
            <a:ext cx="5180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418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158991D-6702-166A-06EA-F74F93AA0EE1}"/>
              </a:ext>
            </a:extLst>
          </p:cNvPr>
          <p:cNvSpPr txBox="1"/>
          <p:nvPr/>
        </p:nvSpPr>
        <p:spPr>
          <a:xfrm>
            <a:off x="2977713" y="4060526"/>
            <a:ext cx="5091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320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D1C4EC0-1A06-B5DB-701E-A54BB4048BB7}"/>
              </a:ext>
            </a:extLst>
          </p:cNvPr>
          <p:cNvSpPr txBox="1"/>
          <p:nvPr/>
        </p:nvSpPr>
        <p:spPr>
          <a:xfrm>
            <a:off x="2968833" y="4227518"/>
            <a:ext cx="5241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270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7FC1852-E88F-4DE0-1D0D-2A42F989DA30}"/>
              </a:ext>
            </a:extLst>
          </p:cNvPr>
          <p:cNvSpPr txBox="1"/>
          <p:nvPr/>
        </p:nvSpPr>
        <p:spPr>
          <a:xfrm>
            <a:off x="3493558" y="1066405"/>
            <a:ext cx="5305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D370203-CDE2-147F-CC48-2A1D2A38A28B}"/>
              </a:ext>
            </a:extLst>
          </p:cNvPr>
          <p:cNvSpPr txBox="1"/>
          <p:nvPr/>
        </p:nvSpPr>
        <p:spPr>
          <a:xfrm>
            <a:off x="3480948" y="1239179"/>
            <a:ext cx="529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140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51EDB17-4800-B70C-EBEB-251F2FF287F5}"/>
              </a:ext>
            </a:extLst>
          </p:cNvPr>
          <p:cNvSpPr txBox="1"/>
          <p:nvPr/>
        </p:nvSpPr>
        <p:spPr>
          <a:xfrm>
            <a:off x="3481991" y="1413015"/>
            <a:ext cx="526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187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50DBDDD-AAF0-2655-EAC5-C4CFCED5B9AB}"/>
              </a:ext>
            </a:extLst>
          </p:cNvPr>
          <p:cNvSpPr txBox="1"/>
          <p:nvPr/>
        </p:nvSpPr>
        <p:spPr>
          <a:xfrm>
            <a:off x="3480139" y="1587696"/>
            <a:ext cx="527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340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49836A3-D79B-0D81-8226-A718B5B28815}"/>
              </a:ext>
            </a:extLst>
          </p:cNvPr>
          <p:cNvSpPr txBox="1"/>
          <p:nvPr/>
        </p:nvSpPr>
        <p:spPr>
          <a:xfrm>
            <a:off x="3474552" y="1762273"/>
            <a:ext cx="5305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C704014-7241-AFC8-A0D2-B9F344289CE6}"/>
              </a:ext>
            </a:extLst>
          </p:cNvPr>
          <p:cNvSpPr txBox="1"/>
          <p:nvPr/>
        </p:nvSpPr>
        <p:spPr>
          <a:xfrm>
            <a:off x="3481959" y="1930433"/>
            <a:ext cx="527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250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3276202-CA70-2337-94DA-856C5525AE06}"/>
              </a:ext>
            </a:extLst>
          </p:cNvPr>
          <p:cNvSpPr txBox="1"/>
          <p:nvPr/>
        </p:nvSpPr>
        <p:spPr>
          <a:xfrm>
            <a:off x="3483270" y="2115934"/>
            <a:ext cx="5208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182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4A4C646A-E1FE-8821-DAF6-4DCF6BEBC6AC}"/>
              </a:ext>
            </a:extLst>
          </p:cNvPr>
          <p:cNvSpPr txBox="1"/>
          <p:nvPr/>
        </p:nvSpPr>
        <p:spPr>
          <a:xfrm>
            <a:off x="3480137" y="2290285"/>
            <a:ext cx="5286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143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59767F1-DBCF-4613-7C6D-11C5192DBF49}"/>
              </a:ext>
            </a:extLst>
          </p:cNvPr>
          <p:cNvSpPr txBox="1"/>
          <p:nvPr/>
        </p:nvSpPr>
        <p:spPr>
          <a:xfrm>
            <a:off x="3480986" y="2468636"/>
            <a:ext cx="5297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F9821AA-9D9B-BF42-C250-DA9B866D1C64}"/>
              </a:ext>
            </a:extLst>
          </p:cNvPr>
          <p:cNvSpPr txBox="1"/>
          <p:nvPr/>
        </p:nvSpPr>
        <p:spPr>
          <a:xfrm>
            <a:off x="3481999" y="2641729"/>
            <a:ext cx="5278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136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0B5B6CA-5D7A-2CDF-10AA-EAF827B3A9BD}"/>
              </a:ext>
            </a:extLst>
          </p:cNvPr>
          <p:cNvSpPr txBox="1"/>
          <p:nvPr/>
        </p:nvSpPr>
        <p:spPr>
          <a:xfrm>
            <a:off x="3495041" y="2818361"/>
            <a:ext cx="5218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210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4EB5039-205C-95A8-BF5C-F177A9C07C15}"/>
              </a:ext>
            </a:extLst>
          </p:cNvPr>
          <p:cNvSpPr txBox="1"/>
          <p:nvPr/>
        </p:nvSpPr>
        <p:spPr>
          <a:xfrm>
            <a:off x="3482438" y="3010534"/>
            <a:ext cx="5319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144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441B51D-2BC6-BDEA-9385-A9A80A137FF7}"/>
              </a:ext>
            </a:extLst>
          </p:cNvPr>
          <p:cNvSpPr txBox="1"/>
          <p:nvPr/>
        </p:nvSpPr>
        <p:spPr>
          <a:xfrm>
            <a:off x="3487950" y="3186795"/>
            <a:ext cx="5250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04170C1F-FEE2-0DFC-A383-C2469DA4C18F}"/>
              </a:ext>
            </a:extLst>
          </p:cNvPr>
          <p:cNvSpPr txBox="1"/>
          <p:nvPr/>
        </p:nvSpPr>
        <p:spPr>
          <a:xfrm>
            <a:off x="3492682" y="3343631"/>
            <a:ext cx="5268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208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9A3BDAF-9A33-F9FD-09C8-59BA507E0122}"/>
              </a:ext>
            </a:extLst>
          </p:cNvPr>
          <p:cNvSpPr txBox="1"/>
          <p:nvPr/>
        </p:nvSpPr>
        <p:spPr>
          <a:xfrm>
            <a:off x="3493434" y="3517217"/>
            <a:ext cx="5258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225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B7CED84-C491-4147-E72E-53BA091B981E}"/>
              </a:ext>
            </a:extLst>
          </p:cNvPr>
          <p:cNvSpPr txBox="1"/>
          <p:nvPr/>
        </p:nvSpPr>
        <p:spPr>
          <a:xfrm>
            <a:off x="3491288" y="3713207"/>
            <a:ext cx="5256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306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2121EDE-D8EF-A8E8-4B03-FCBF8C11BBB1}"/>
              </a:ext>
            </a:extLst>
          </p:cNvPr>
          <p:cNvSpPr txBox="1"/>
          <p:nvPr/>
        </p:nvSpPr>
        <p:spPr>
          <a:xfrm>
            <a:off x="3492412" y="3886658"/>
            <a:ext cx="530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270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93424D7C-CE8C-9C71-49BC-CF1FC6B9FEC9}"/>
              </a:ext>
            </a:extLst>
          </p:cNvPr>
          <p:cNvSpPr txBox="1"/>
          <p:nvPr/>
        </p:nvSpPr>
        <p:spPr>
          <a:xfrm>
            <a:off x="3492442" y="4058161"/>
            <a:ext cx="5310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7D06D3A-DEEC-6BAB-5C36-C2789C55DAF0}"/>
              </a:ext>
            </a:extLst>
          </p:cNvPr>
          <p:cNvSpPr txBox="1"/>
          <p:nvPr/>
        </p:nvSpPr>
        <p:spPr>
          <a:xfrm>
            <a:off x="3499655" y="4227518"/>
            <a:ext cx="5246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143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C1E5972-0A7A-FB70-BAE5-1B06AC8512E0}"/>
              </a:ext>
            </a:extLst>
          </p:cNvPr>
          <p:cNvSpPr txBox="1"/>
          <p:nvPr/>
        </p:nvSpPr>
        <p:spPr>
          <a:xfrm>
            <a:off x="4008029" y="1059164"/>
            <a:ext cx="523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Mesh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F0C66CB3-0F58-99C7-B924-67A4201E269D}"/>
              </a:ext>
            </a:extLst>
          </p:cNvPr>
          <p:cNvSpPr txBox="1"/>
          <p:nvPr/>
        </p:nvSpPr>
        <p:spPr>
          <a:xfrm>
            <a:off x="4015917" y="1221187"/>
            <a:ext cx="5137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Interlock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63C1B5B-AFF2-0957-D29A-81ED017888A6}"/>
              </a:ext>
            </a:extLst>
          </p:cNvPr>
          <p:cNvSpPr txBox="1"/>
          <p:nvPr/>
        </p:nvSpPr>
        <p:spPr>
          <a:xfrm>
            <a:off x="4015895" y="1396215"/>
            <a:ext cx="516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Mesh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5A079096-DFE6-A582-E1E8-5509727CEB8B}"/>
              </a:ext>
            </a:extLst>
          </p:cNvPr>
          <p:cNvSpPr txBox="1"/>
          <p:nvPr/>
        </p:nvSpPr>
        <p:spPr>
          <a:xfrm>
            <a:off x="3997991" y="1586433"/>
            <a:ext cx="5470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Cardigan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80DC4EF-8277-7202-8D90-6D14470D635F}"/>
              </a:ext>
            </a:extLst>
          </p:cNvPr>
          <p:cNvSpPr txBox="1"/>
          <p:nvPr/>
        </p:nvSpPr>
        <p:spPr>
          <a:xfrm>
            <a:off x="3998705" y="1762273"/>
            <a:ext cx="543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Cárdigan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F63B2E8-D3DB-65EF-7CF3-00A1DF4D7438}"/>
              </a:ext>
            </a:extLst>
          </p:cNvPr>
          <p:cNvSpPr txBox="1"/>
          <p:nvPr/>
        </p:nvSpPr>
        <p:spPr>
          <a:xfrm>
            <a:off x="4014350" y="1945657"/>
            <a:ext cx="516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Felpa 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A0938D46-3744-8DD6-5921-5EEB968ECE3F}"/>
              </a:ext>
            </a:extLst>
          </p:cNvPr>
          <p:cNvSpPr txBox="1"/>
          <p:nvPr/>
        </p:nvSpPr>
        <p:spPr>
          <a:xfrm>
            <a:off x="4005074" y="2108320"/>
            <a:ext cx="5406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Mesh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FB709DC-68FA-B563-2C51-BDB171217B23}"/>
              </a:ext>
            </a:extLst>
          </p:cNvPr>
          <p:cNvSpPr txBox="1"/>
          <p:nvPr/>
        </p:nvSpPr>
        <p:spPr>
          <a:xfrm>
            <a:off x="4012139" y="2290285"/>
            <a:ext cx="5189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 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FA244D8-9A45-D068-582C-3CD0D60C3E90}"/>
              </a:ext>
            </a:extLst>
          </p:cNvPr>
          <p:cNvSpPr txBox="1"/>
          <p:nvPr/>
        </p:nvSpPr>
        <p:spPr>
          <a:xfrm>
            <a:off x="4013469" y="2468690"/>
            <a:ext cx="5199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 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13F942D0-A494-2136-6F25-042ED2AA760D}"/>
              </a:ext>
            </a:extLst>
          </p:cNvPr>
          <p:cNvSpPr txBox="1"/>
          <p:nvPr/>
        </p:nvSpPr>
        <p:spPr>
          <a:xfrm>
            <a:off x="4004203" y="2644277"/>
            <a:ext cx="5287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 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713382AB-8EAC-F128-0DC7-DE48BA34B313}"/>
              </a:ext>
            </a:extLst>
          </p:cNvPr>
          <p:cNvSpPr txBox="1"/>
          <p:nvPr/>
        </p:nvSpPr>
        <p:spPr>
          <a:xfrm>
            <a:off x="4008029" y="2817082"/>
            <a:ext cx="522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 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5D76163E-891C-6E24-6C8D-2B2DE8DC104F}"/>
              </a:ext>
            </a:extLst>
          </p:cNvPr>
          <p:cNvSpPr txBox="1"/>
          <p:nvPr/>
        </p:nvSpPr>
        <p:spPr>
          <a:xfrm>
            <a:off x="3953189" y="2945132"/>
            <a:ext cx="649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Mini Jacquard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564904E-20B2-7C34-A629-30DD134E4029}"/>
              </a:ext>
            </a:extLst>
          </p:cNvPr>
          <p:cNvSpPr txBox="1"/>
          <p:nvPr/>
        </p:nvSpPr>
        <p:spPr>
          <a:xfrm>
            <a:off x="4011594" y="3166060"/>
            <a:ext cx="5213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Interlock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76BDE144-1D3E-3CA6-630C-44A38E43C344}"/>
              </a:ext>
            </a:extLst>
          </p:cNvPr>
          <p:cNvSpPr txBox="1"/>
          <p:nvPr/>
        </p:nvSpPr>
        <p:spPr>
          <a:xfrm>
            <a:off x="4007003" y="3344894"/>
            <a:ext cx="523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Interlock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EE27C2B-CA1E-A4B8-CC6F-E935C925A593}"/>
              </a:ext>
            </a:extLst>
          </p:cNvPr>
          <p:cNvSpPr txBox="1"/>
          <p:nvPr/>
        </p:nvSpPr>
        <p:spPr>
          <a:xfrm>
            <a:off x="4010996" y="3523636"/>
            <a:ext cx="521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Interlock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B5B08B9D-693F-DD7F-D0F8-0A25706B35EF}"/>
              </a:ext>
            </a:extLst>
          </p:cNvPr>
          <p:cNvSpPr txBox="1"/>
          <p:nvPr/>
        </p:nvSpPr>
        <p:spPr>
          <a:xfrm>
            <a:off x="4009462" y="3705525"/>
            <a:ext cx="5298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9B965D9-F09B-37CB-1B4C-7BFB93B2A523}"/>
              </a:ext>
            </a:extLst>
          </p:cNvPr>
          <p:cNvSpPr txBox="1"/>
          <p:nvPr/>
        </p:nvSpPr>
        <p:spPr>
          <a:xfrm>
            <a:off x="4004632" y="3873958"/>
            <a:ext cx="5264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Pique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ACFBA8F7-D618-FED0-BEB8-94864850896F}"/>
              </a:ext>
            </a:extLst>
          </p:cNvPr>
          <p:cNvSpPr txBox="1"/>
          <p:nvPr/>
        </p:nvSpPr>
        <p:spPr>
          <a:xfrm>
            <a:off x="3945670" y="4054321"/>
            <a:ext cx="648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French Terry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4609906F-733C-5C5E-8307-CB27EA18A34D}"/>
              </a:ext>
            </a:extLst>
          </p:cNvPr>
          <p:cNvSpPr txBox="1"/>
          <p:nvPr/>
        </p:nvSpPr>
        <p:spPr>
          <a:xfrm>
            <a:off x="4005274" y="4233938"/>
            <a:ext cx="529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Jersey 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5C5E4E43-A6DC-3753-9EEC-DA6AE0B34105}"/>
              </a:ext>
            </a:extLst>
          </p:cNvPr>
          <p:cNvSpPr txBox="1"/>
          <p:nvPr/>
        </p:nvSpPr>
        <p:spPr>
          <a:xfrm>
            <a:off x="4438404" y="1024067"/>
            <a:ext cx="714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Forro               Solo en blanco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69036150-1AFF-817B-3296-0E02C195ED1C}"/>
              </a:ext>
            </a:extLst>
          </p:cNvPr>
          <p:cNvSpPr txBox="1"/>
          <p:nvPr/>
        </p:nvSpPr>
        <p:spPr>
          <a:xfrm>
            <a:off x="4526691" y="1252124"/>
            <a:ext cx="5071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365DEA3D-C02C-49CB-B166-C8BBC85DB037}"/>
              </a:ext>
            </a:extLst>
          </p:cNvPr>
          <p:cNvSpPr txBox="1"/>
          <p:nvPr/>
        </p:nvSpPr>
        <p:spPr>
          <a:xfrm>
            <a:off x="4480636" y="1383406"/>
            <a:ext cx="65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Aplicaciones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4BBFC21-3DEA-DCEE-A5CA-2189B42D3A8D}"/>
              </a:ext>
            </a:extLst>
          </p:cNvPr>
          <p:cNvSpPr txBox="1"/>
          <p:nvPr/>
        </p:nvSpPr>
        <p:spPr>
          <a:xfrm>
            <a:off x="4476668" y="1556265"/>
            <a:ext cx="640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Accesorios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6BD696C-8115-33F2-65A4-F5D8600D66DE}"/>
              </a:ext>
            </a:extLst>
          </p:cNvPr>
          <p:cNvSpPr txBox="1"/>
          <p:nvPr/>
        </p:nvSpPr>
        <p:spPr>
          <a:xfrm>
            <a:off x="4480734" y="1735095"/>
            <a:ext cx="63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Accesorios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FA997144-2616-E35F-3105-035659EB8A8F}"/>
              </a:ext>
            </a:extLst>
          </p:cNvPr>
          <p:cNvSpPr txBox="1"/>
          <p:nvPr/>
        </p:nvSpPr>
        <p:spPr>
          <a:xfrm>
            <a:off x="4479048" y="1948121"/>
            <a:ext cx="6322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B14432D9-1494-F216-491B-3054BEAA0B24}"/>
              </a:ext>
            </a:extLst>
          </p:cNvPr>
          <p:cNvSpPr txBox="1"/>
          <p:nvPr/>
        </p:nvSpPr>
        <p:spPr>
          <a:xfrm>
            <a:off x="4477592" y="2089597"/>
            <a:ext cx="641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Aplicaciones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21F6551-9B62-C01A-ED30-225AC8642A12}"/>
              </a:ext>
            </a:extLst>
          </p:cNvPr>
          <p:cNvSpPr txBox="1"/>
          <p:nvPr/>
        </p:nvSpPr>
        <p:spPr>
          <a:xfrm>
            <a:off x="4539477" y="2307527"/>
            <a:ext cx="5407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4026CF44-7B84-0034-5AA7-4DBD7E0483B0}"/>
              </a:ext>
            </a:extLst>
          </p:cNvPr>
          <p:cNvSpPr txBox="1"/>
          <p:nvPr/>
        </p:nvSpPr>
        <p:spPr>
          <a:xfrm>
            <a:off x="4464900" y="2476617"/>
            <a:ext cx="6702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B360D375-0B1C-DA6B-0DC5-DC42EFAAA41B}"/>
              </a:ext>
            </a:extLst>
          </p:cNvPr>
          <p:cNvSpPr txBox="1"/>
          <p:nvPr/>
        </p:nvSpPr>
        <p:spPr>
          <a:xfrm>
            <a:off x="4419728" y="2619018"/>
            <a:ext cx="750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Alta,              Playera, Shifon 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51CD6C47-B004-D381-A914-CBCEE9415B0E}"/>
              </a:ext>
            </a:extLst>
          </p:cNvPr>
          <p:cNvSpPr txBox="1"/>
          <p:nvPr/>
        </p:nvSpPr>
        <p:spPr>
          <a:xfrm>
            <a:off x="4467745" y="2830844"/>
            <a:ext cx="6617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E0689523-544B-49A7-F885-141085B76C54}"/>
              </a:ext>
            </a:extLst>
          </p:cNvPr>
          <p:cNvSpPr txBox="1"/>
          <p:nvPr/>
        </p:nvSpPr>
        <p:spPr>
          <a:xfrm>
            <a:off x="4502860" y="2965284"/>
            <a:ext cx="602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Aplicaciones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2B1EA80-DF98-236F-59EE-B5DBDCC75DC1}"/>
              </a:ext>
            </a:extLst>
          </p:cNvPr>
          <p:cNvSpPr txBox="1"/>
          <p:nvPr/>
        </p:nvSpPr>
        <p:spPr>
          <a:xfrm>
            <a:off x="4518342" y="3174833"/>
            <a:ext cx="5610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129B1D36-30FE-F2A4-13B0-B0F71DCB4585}"/>
              </a:ext>
            </a:extLst>
          </p:cNvPr>
          <p:cNvSpPr txBox="1"/>
          <p:nvPr/>
        </p:nvSpPr>
        <p:spPr>
          <a:xfrm>
            <a:off x="4476103" y="3353151"/>
            <a:ext cx="641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  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C6FD87DF-59C5-8824-41A2-29878F1BC113}"/>
              </a:ext>
            </a:extLst>
          </p:cNvPr>
          <p:cNvSpPr txBox="1"/>
          <p:nvPr/>
        </p:nvSpPr>
        <p:spPr>
          <a:xfrm>
            <a:off x="4476856" y="3532138"/>
            <a:ext cx="641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D5BE6ADE-715F-BAE1-1E0B-D3F43AFEE1D0}"/>
              </a:ext>
            </a:extLst>
          </p:cNvPr>
          <p:cNvSpPr txBox="1"/>
          <p:nvPr/>
        </p:nvSpPr>
        <p:spPr>
          <a:xfrm>
            <a:off x="4435439" y="3672299"/>
            <a:ext cx="741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Baja,              </a:t>
            </a:r>
            <a:r>
              <a:rPr lang="es-MX" sz="500" b="1">
                <a:solidFill>
                  <a:srgbClr val="002060"/>
                </a:solidFill>
                <a:latin typeface="Century Gothic" panose="020B0502020202020204" pitchFamily="34" charset="0"/>
              </a:rPr>
              <a:t>Mallon o </a:t>
            </a:r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Leggin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AE701383-C74E-9413-5704-845D90FE6C06}"/>
              </a:ext>
            </a:extLst>
          </p:cNvPr>
          <p:cNvSpPr txBox="1"/>
          <p:nvPr/>
        </p:nvSpPr>
        <p:spPr>
          <a:xfrm>
            <a:off x="4482897" y="3901462"/>
            <a:ext cx="6415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75C0A3F-FEC4-C0CF-4B26-0A48505EE2AE}"/>
              </a:ext>
            </a:extLst>
          </p:cNvPr>
          <p:cNvSpPr txBox="1"/>
          <p:nvPr/>
        </p:nvSpPr>
        <p:spPr>
          <a:xfrm>
            <a:off x="4470487" y="4062118"/>
            <a:ext cx="651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 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6CB7B1DA-85B3-9526-4E69-ED6515207AE6}"/>
              </a:ext>
            </a:extLst>
          </p:cNvPr>
          <p:cNvSpPr txBox="1"/>
          <p:nvPr/>
        </p:nvSpPr>
        <p:spPr>
          <a:xfrm>
            <a:off x="4524280" y="4241338"/>
            <a:ext cx="57509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Alta y baja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FFB99FAA-9678-9E0E-9013-21F0A98A24F2}"/>
              </a:ext>
            </a:extLst>
          </p:cNvPr>
          <p:cNvSpPr txBox="1"/>
          <p:nvPr/>
        </p:nvSpPr>
        <p:spPr>
          <a:xfrm>
            <a:off x="5078951" y="1086433"/>
            <a:ext cx="48824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9365" y="1214242"/>
            <a:ext cx="656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</a:t>
            </a:r>
            <a:endParaRPr lang="es-MX" sz="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0E542249-4DBB-23DA-B599-09041AC54C24}"/>
              </a:ext>
            </a:extLst>
          </p:cNvPr>
          <p:cNvSpPr txBox="1"/>
          <p:nvPr/>
        </p:nvSpPr>
        <p:spPr>
          <a:xfrm>
            <a:off x="5054262" y="1415875"/>
            <a:ext cx="5228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8DC4872A-3239-EE02-4ECA-75EDFB388DCE}"/>
              </a:ext>
            </a:extLst>
          </p:cNvPr>
          <p:cNvSpPr txBox="1"/>
          <p:nvPr/>
        </p:nvSpPr>
        <p:spPr>
          <a:xfrm>
            <a:off x="5055266" y="1594934"/>
            <a:ext cx="5218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AA9A98D-62F8-2F49-E7E4-2D0D60585AB3}"/>
              </a:ext>
            </a:extLst>
          </p:cNvPr>
          <p:cNvSpPr txBox="1"/>
          <p:nvPr/>
        </p:nvSpPr>
        <p:spPr>
          <a:xfrm>
            <a:off x="5058953" y="1949133"/>
            <a:ext cx="5226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52EBC40F-BADE-4F7C-F5B0-3592C1DD3B46}"/>
              </a:ext>
            </a:extLst>
          </p:cNvPr>
          <p:cNvSpPr txBox="1"/>
          <p:nvPr/>
        </p:nvSpPr>
        <p:spPr>
          <a:xfrm>
            <a:off x="5047287" y="2123600"/>
            <a:ext cx="5354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9C42B449-2B3F-4B05-61F9-14DC117A34A2}"/>
              </a:ext>
            </a:extLst>
          </p:cNvPr>
          <p:cNvSpPr txBox="1"/>
          <p:nvPr/>
        </p:nvSpPr>
        <p:spPr>
          <a:xfrm>
            <a:off x="5054025" y="2831503"/>
            <a:ext cx="52753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D85667C8-AD44-2283-8908-E88DF1EA8229}"/>
              </a:ext>
            </a:extLst>
          </p:cNvPr>
          <p:cNvSpPr txBox="1"/>
          <p:nvPr/>
        </p:nvSpPr>
        <p:spPr>
          <a:xfrm>
            <a:off x="5053941" y="3712597"/>
            <a:ext cx="51977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F7E1DC68-15B8-B64E-4A2F-130ADB550AB5}"/>
              </a:ext>
            </a:extLst>
          </p:cNvPr>
          <p:cNvSpPr txBox="1"/>
          <p:nvPr/>
        </p:nvSpPr>
        <p:spPr>
          <a:xfrm>
            <a:off x="5541930" y="1057761"/>
            <a:ext cx="5639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81AC82ED-2C42-ACAD-EB4B-14DC10B3760D}"/>
              </a:ext>
            </a:extLst>
          </p:cNvPr>
          <p:cNvSpPr txBox="1"/>
          <p:nvPr/>
        </p:nvSpPr>
        <p:spPr>
          <a:xfrm>
            <a:off x="5566653" y="1246234"/>
            <a:ext cx="5288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5ADD3C5-3BAF-0025-926E-50B9892CE321}"/>
              </a:ext>
            </a:extLst>
          </p:cNvPr>
          <p:cNvSpPr txBox="1"/>
          <p:nvPr/>
        </p:nvSpPr>
        <p:spPr>
          <a:xfrm>
            <a:off x="5546267" y="1411790"/>
            <a:ext cx="5595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CC94D907-18F5-7F62-D0FC-E535C30C3CD3}"/>
              </a:ext>
            </a:extLst>
          </p:cNvPr>
          <p:cNvSpPr txBox="1"/>
          <p:nvPr/>
        </p:nvSpPr>
        <p:spPr>
          <a:xfrm>
            <a:off x="5556267" y="1582120"/>
            <a:ext cx="5559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1610D078-F623-F2BE-3AD4-8FF37918332F}"/>
              </a:ext>
            </a:extLst>
          </p:cNvPr>
          <p:cNvSpPr txBox="1"/>
          <p:nvPr/>
        </p:nvSpPr>
        <p:spPr>
          <a:xfrm>
            <a:off x="5552428" y="1760381"/>
            <a:ext cx="5597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1087113C-5BFF-2189-24CD-ED6830CFB1A2}"/>
              </a:ext>
            </a:extLst>
          </p:cNvPr>
          <p:cNvSpPr txBox="1"/>
          <p:nvPr/>
        </p:nvSpPr>
        <p:spPr>
          <a:xfrm>
            <a:off x="5558177" y="1936223"/>
            <a:ext cx="5603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1C9D4287-1AF3-E40E-E299-BFD697741229}"/>
              </a:ext>
            </a:extLst>
          </p:cNvPr>
          <p:cNvSpPr txBox="1"/>
          <p:nvPr/>
        </p:nvSpPr>
        <p:spPr>
          <a:xfrm>
            <a:off x="5556577" y="2114426"/>
            <a:ext cx="5556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DA5A4D77-B9AB-0EE2-A1A7-7445C6BF403D}"/>
              </a:ext>
            </a:extLst>
          </p:cNvPr>
          <p:cNvSpPr txBox="1"/>
          <p:nvPr/>
        </p:nvSpPr>
        <p:spPr>
          <a:xfrm>
            <a:off x="5523912" y="2259761"/>
            <a:ext cx="606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         Jaspe Snow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BA5284BA-18EB-A0D5-0FC3-6F255D6E135A}"/>
              </a:ext>
            </a:extLst>
          </p:cNvPr>
          <p:cNvSpPr txBox="1"/>
          <p:nvPr/>
        </p:nvSpPr>
        <p:spPr>
          <a:xfrm>
            <a:off x="5554393" y="2461668"/>
            <a:ext cx="5284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0207ADAD-EFE8-0E17-3CAF-41AD9C583A15}"/>
              </a:ext>
            </a:extLst>
          </p:cNvPr>
          <p:cNvSpPr txBox="1"/>
          <p:nvPr/>
        </p:nvSpPr>
        <p:spPr>
          <a:xfrm>
            <a:off x="5557812" y="2639302"/>
            <a:ext cx="5313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3082CB36-3264-C58B-33D3-7BE53C154F67}"/>
              </a:ext>
            </a:extLst>
          </p:cNvPr>
          <p:cNvSpPr txBox="1"/>
          <p:nvPr/>
        </p:nvSpPr>
        <p:spPr>
          <a:xfrm>
            <a:off x="5541586" y="2813899"/>
            <a:ext cx="5642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EAE9D5D4-9771-CAED-9CFA-039115C21B71}"/>
              </a:ext>
            </a:extLst>
          </p:cNvPr>
          <p:cNvSpPr txBox="1"/>
          <p:nvPr/>
        </p:nvSpPr>
        <p:spPr>
          <a:xfrm>
            <a:off x="5542574" y="2991855"/>
            <a:ext cx="5632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9B1E2FA9-93D3-5A53-791B-090C3E875D36}"/>
              </a:ext>
            </a:extLst>
          </p:cNvPr>
          <p:cNvSpPr txBox="1"/>
          <p:nvPr/>
        </p:nvSpPr>
        <p:spPr>
          <a:xfrm>
            <a:off x="5563604" y="3166211"/>
            <a:ext cx="5319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12B63512-1CB3-6D96-AF84-0CE27FBC46FA}"/>
              </a:ext>
            </a:extLst>
          </p:cNvPr>
          <p:cNvSpPr txBox="1"/>
          <p:nvPr/>
        </p:nvSpPr>
        <p:spPr>
          <a:xfrm>
            <a:off x="5563892" y="3340957"/>
            <a:ext cx="5268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A56EDCC-B5F8-BD55-1FC4-D21C458EE326}"/>
              </a:ext>
            </a:extLst>
          </p:cNvPr>
          <p:cNvSpPr txBox="1"/>
          <p:nvPr/>
        </p:nvSpPr>
        <p:spPr>
          <a:xfrm>
            <a:off x="5546557" y="3517122"/>
            <a:ext cx="5592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0615FE99-24BC-A27C-20D5-51700BA46DFE}"/>
              </a:ext>
            </a:extLst>
          </p:cNvPr>
          <p:cNvSpPr txBox="1"/>
          <p:nvPr/>
        </p:nvSpPr>
        <p:spPr>
          <a:xfrm>
            <a:off x="5560939" y="3709025"/>
            <a:ext cx="5282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896384D5-840E-FB70-9EFF-7B8054ABA2C3}"/>
              </a:ext>
            </a:extLst>
          </p:cNvPr>
          <p:cNvSpPr txBox="1"/>
          <p:nvPr/>
        </p:nvSpPr>
        <p:spPr>
          <a:xfrm>
            <a:off x="5526737" y="3873617"/>
            <a:ext cx="6095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F472A263-692C-7789-A99D-91843F498774}"/>
              </a:ext>
            </a:extLst>
          </p:cNvPr>
          <p:cNvSpPr txBox="1"/>
          <p:nvPr/>
        </p:nvSpPr>
        <p:spPr>
          <a:xfrm>
            <a:off x="5558559" y="4048875"/>
            <a:ext cx="5599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2BE5112B-0FCF-A0AB-EDA7-772B8BA3AE32}"/>
              </a:ext>
            </a:extLst>
          </p:cNvPr>
          <p:cNvSpPr txBox="1"/>
          <p:nvPr/>
        </p:nvSpPr>
        <p:spPr>
          <a:xfrm>
            <a:off x="5506016" y="4236173"/>
            <a:ext cx="681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Colores Jaspe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B80BBCE2-2248-452E-53C7-F935EB304B7E}"/>
              </a:ext>
            </a:extLst>
          </p:cNvPr>
          <p:cNvSpPr txBox="1"/>
          <p:nvPr/>
        </p:nvSpPr>
        <p:spPr>
          <a:xfrm>
            <a:off x="6131407" y="1058487"/>
            <a:ext cx="5239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$ 153.00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AE96B18B-5792-02F4-D612-69B9E2CF9958}"/>
              </a:ext>
            </a:extLst>
          </p:cNvPr>
          <p:cNvSpPr txBox="1"/>
          <p:nvPr/>
        </p:nvSpPr>
        <p:spPr>
          <a:xfrm>
            <a:off x="6132971" y="1243300"/>
            <a:ext cx="5268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6E236E8E-EDE4-5BF5-1E6C-03D93EEFD505}"/>
              </a:ext>
            </a:extLst>
          </p:cNvPr>
          <p:cNvSpPr txBox="1"/>
          <p:nvPr/>
        </p:nvSpPr>
        <p:spPr>
          <a:xfrm>
            <a:off x="6144465" y="1404197"/>
            <a:ext cx="5170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$ 160.00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0C3DBF88-AC6A-BEDB-E6B4-AB995511D0A9}"/>
              </a:ext>
            </a:extLst>
          </p:cNvPr>
          <p:cNvSpPr txBox="1"/>
          <p:nvPr/>
        </p:nvSpPr>
        <p:spPr>
          <a:xfrm>
            <a:off x="6146787" y="1578611"/>
            <a:ext cx="5239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$ 155.00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1714832F-9A30-B53B-E5B1-9269398B4161}"/>
              </a:ext>
            </a:extLst>
          </p:cNvPr>
          <p:cNvSpPr txBox="1"/>
          <p:nvPr/>
        </p:nvSpPr>
        <p:spPr>
          <a:xfrm>
            <a:off x="6145898" y="1788588"/>
            <a:ext cx="5249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$ 140.00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AA030988-1409-38A8-4428-EE7D35318AA5}"/>
              </a:ext>
            </a:extLst>
          </p:cNvPr>
          <p:cNvSpPr txBox="1"/>
          <p:nvPr/>
        </p:nvSpPr>
        <p:spPr>
          <a:xfrm>
            <a:off x="6150589" y="1956984"/>
            <a:ext cx="5285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BAB27C9C-4A93-EDB9-672E-8C0D31E44613}"/>
              </a:ext>
            </a:extLst>
          </p:cNvPr>
          <p:cNvSpPr txBox="1"/>
          <p:nvPr/>
        </p:nvSpPr>
        <p:spPr>
          <a:xfrm>
            <a:off x="6146787" y="2106077"/>
            <a:ext cx="5268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$ 155.00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EC391B5C-5E5F-02E3-E797-FB76415C8D1D}"/>
              </a:ext>
            </a:extLst>
          </p:cNvPr>
          <p:cNvSpPr txBox="1"/>
          <p:nvPr/>
        </p:nvSpPr>
        <p:spPr>
          <a:xfrm>
            <a:off x="6154377" y="2293874"/>
            <a:ext cx="5285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5DE95F7F-9C37-EC7D-F4E9-2CA250814368}"/>
              </a:ext>
            </a:extLst>
          </p:cNvPr>
          <p:cNvSpPr txBox="1"/>
          <p:nvPr/>
        </p:nvSpPr>
        <p:spPr>
          <a:xfrm>
            <a:off x="6151288" y="2461358"/>
            <a:ext cx="519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$ 172.00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17D7077B-34CA-DD47-64B3-4386C93FBDFC}"/>
              </a:ext>
            </a:extLst>
          </p:cNvPr>
          <p:cNvSpPr txBox="1"/>
          <p:nvPr/>
        </p:nvSpPr>
        <p:spPr>
          <a:xfrm>
            <a:off x="6146787" y="2638380"/>
            <a:ext cx="5239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$ 159.00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35D8894D-D626-6726-A165-096C7228ADF1}"/>
              </a:ext>
            </a:extLst>
          </p:cNvPr>
          <p:cNvSpPr txBox="1"/>
          <p:nvPr/>
        </p:nvSpPr>
        <p:spPr>
          <a:xfrm>
            <a:off x="6151289" y="2813590"/>
            <a:ext cx="5192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$ 161.00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197A66E5-9F02-2E38-6AB5-F32AF761EA12}"/>
              </a:ext>
            </a:extLst>
          </p:cNvPr>
          <p:cNvSpPr txBox="1"/>
          <p:nvPr/>
        </p:nvSpPr>
        <p:spPr>
          <a:xfrm>
            <a:off x="6146787" y="2989530"/>
            <a:ext cx="5239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4E4F2ED1-2863-97AE-6466-2B4006B519E4}"/>
              </a:ext>
            </a:extLst>
          </p:cNvPr>
          <p:cNvSpPr txBox="1"/>
          <p:nvPr/>
        </p:nvSpPr>
        <p:spPr>
          <a:xfrm>
            <a:off x="6142501" y="3166711"/>
            <a:ext cx="5313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3374298C-46E6-B47A-2E4A-DD7102310AF1}"/>
              </a:ext>
            </a:extLst>
          </p:cNvPr>
          <p:cNvSpPr txBox="1"/>
          <p:nvPr/>
        </p:nvSpPr>
        <p:spPr>
          <a:xfrm>
            <a:off x="6145898" y="3341862"/>
            <a:ext cx="527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$ 159.00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2F8E7D62-1E5F-BA92-7744-FF45849F98F7}"/>
              </a:ext>
            </a:extLst>
          </p:cNvPr>
          <p:cNvSpPr txBox="1"/>
          <p:nvPr/>
        </p:nvSpPr>
        <p:spPr>
          <a:xfrm>
            <a:off x="6147886" y="3525710"/>
            <a:ext cx="5257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$ 163.00</a:t>
            </a: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9107BCCD-6E49-0699-68F6-3070A73EED05}"/>
              </a:ext>
            </a:extLst>
          </p:cNvPr>
          <p:cNvSpPr txBox="1"/>
          <p:nvPr/>
        </p:nvSpPr>
        <p:spPr>
          <a:xfrm>
            <a:off x="6145250" y="3704074"/>
            <a:ext cx="526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$ 174.00</a:t>
            </a: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5CC8DD15-DB3F-5BBE-290D-1B6FF8BDA589}"/>
              </a:ext>
            </a:extLst>
          </p:cNvPr>
          <p:cNvSpPr txBox="1"/>
          <p:nvPr/>
        </p:nvSpPr>
        <p:spPr>
          <a:xfrm>
            <a:off x="6151288" y="3871084"/>
            <a:ext cx="5167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$ 139.00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B10BB916-B4F9-F93A-984E-A90E4CC4C964}"/>
              </a:ext>
            </a:extLst>
          </p:cNvPr>
          <p:cNvSpPr txBox="1"/>
          <p:nvPr/>
        </p:nvSpPr>
        <p:spPr>
          <a:xfrm>
            <a:off x="6146787" y="4047764"/>
            <a:ext cx="526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$ 153.00</a:t>
            </a: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0860F062-6BA2-E951-C021-B535AD373907}"/>
              </a:ext>
            </a:extLst>
          </p:cNvPr>
          <p:cNvSpPr txBox="1"/>
          <p:nvPr/>
        </p:nvSpPr>
        <p:spPr>
          <a:xfrm>
            <a:off x="6102590" y="4239023"/>
            <a:ext cx="5504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E34B26DA-DF68-B011-7304-589EF3062555}"/>
              </a:ext>
            </a:extLst>
          </p:cNvPr>
          <p:cNvSpPr txBox="1"/>
          <p:nvPr/>
        </p:nvSpPr>
        <p:spPr>
          <a:xfrm>
            <a:off x="6636568" y="1068990"/>
            <a:ext cx="5324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F89AD71E-29E1-4F49-E603-0B6AE645A72E}"/>
              </a:ext>
            </a:extLst>
          </p:cNvPr>
          <p:cNvSpPr txBox="1"/>
          <p:nvPr/>
        </p:nvSpPr>
        <p:spPr>
          <a:xfrm>
            <a:off x="6605745" y="1232615"/>
            <a:ext cx="6203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$ 145.00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E3C88990-1BEB-9410-773C-090EA64F58C6}"/>
              </a:ext>
            </a:extLst>
          </p:cNvPr>
          <p:cNvSpPr txBox="1"/>
          <p:nvPr/>
        </p:nvSpPr>
        <p:spPr>
          <a:xfrm>
            <a:off x="6671027" y="1410251"/>
            <a:ext cx="4955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$ 163.00</a:t>
            </a:r>
          </a:p>
        </p:txBody>
      </p: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B23EA915-A7CE-7C6C-D58E-F2956340EBD8}"/>
              </a:ext>
            </a:extLst>
          </p:cNvPr>
          <p:cNvSpPr txBox="1"/>
          <p:nvPr/>
        </p:nvSpPr>
        <p:spPr>
          <a:xfrm>
            <a:off x="6678006" y="1584871"/>
            <a:ext cx="484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$ 158.00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6D92E1D8-CE8C-D414-0932-3F2C7E984862}"/>
              </a:ext>
            </a:extLst>
          </p:cNvPr>
          <p:cNvSpPr txBox="1"/>
          <p:nvPr/>
        </p:nvSpPr>
        <p:spPr>
          <a:xfrm>
            <a:off x="6680347" y="1779762"/>
            <a:ext cx="4816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$ 143.00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AACF785C-0F95-7ECF-4EDD-67EB959FC561}"/>
              </a:ext>
            </a:extLst>
          </p:cNvPr>
          <p:cNvSpPr txBox="1"/>
          <p:nvPr/>
        </p:nvSpPr>
        <p:spPr>
          <a:xfrm>
            <a:off x="6671055" y="1956386"/>
            <a:ext cx="4846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$ 123.00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9FD791D6-D11A-600E-4C7C-046FB9AEF396}"/>
              </a:ext>
            </a:extLst>
          </p:cNvPr>
          <p:cNvSpPr txBox="1"/>
          <p:nvPr/>
        </p:nvSpPr>
        <p:spPr>
          <a:xfrm>
            <a:off x="6671525" y="2111026"/>
            <a:ext cx="498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$ 158.00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2CC8E6EE-5CA9-9B6B-73DB-71A2F4F5312A}"/>
              </a:ext>
            </a:extLst>
          </p:cNvPr>
          <p:cNvSpPr txBox="1"/>
          <p:nvPr/>
        </p:nvSpPr>
        <p:spPr>
          <a:xfrm>
            <a:off x="6675294" y="2288045"/>
            <a:ext cx="4955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$ 195.00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D4A9399D-0B85-CF3A-B50D-E4A12FB263F5}"/>
              </a:ext>
            </a:extLst>
          </p:cNvPr>
          <p:cNvSpPr txBox="1"/>
          <p:nvPr/>
        </p:nvSpPr>
        <p:spPr>
          <a:xfrm>
            <a:off x="6670184" y="2476587"/>
            <a:ext cx="485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$ 175.00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7D72218A-0EFB-9E93-8B55-8F9CFEECB9FA}"/>
              </a:ext>
            </a:extLst>
          </p:cNvPr>
          <p:cNvSpPr txBox="1"/>
          <p:nvPr/>
        </p:nvSpPr>
        <p:spPr>
          <a:xfrm>
            <a:off x="6671094" y="2640910"/>
            <a:ext cx="4846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$ 162.00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F1A14BF1-A289-4963-8AAC-CB0E0AB31AE8}"/>
              </a:ext>
            </a:extLst>
          </p:cNvPr>
          <p:cNvSpPr txBox="1"/>
          <p:nvPr/>
        </p:nvSpPr>
        <p:spPr>
          <a:xfrm>
            <a:off x="6671094" y="2816118"/>
            <a:ext cx="491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$ 164.00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5877F991-3237-1A5D-2D19-886A202953B2}"/>
              </a:ext>
            </a:extLst>
          </p:cNvPr>
          <p:cNvSpPr txBox="1"/>
          <p:nvPr/>
        </p:nvSpPr>
        <p:spPr>
          <a:xfrm>
            <a:off x="6670295" y="2992060"/>
            <a:ext cx="4816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$ 145.00</a:t>
            </a: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95CC482B-EE41-C883-DF3F-AECED2749819}"/>
              </a:ext>
            </a:extLst>
          </p:cNvPr>
          <p:cNvSpPr txBox="1"/>
          <p:nvPr/>
        </p:nvSpPr>
        <p:spPr>
          <a:xfrm>
            <a:off x="6667923" y="3166985"/>
            <a:ext cx="4886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$ 145.00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2DD79E13-54CC-9475-D182-F4E0C0B4C054}"/>
              </a:ext>
            </a:extLst>
          </p:cNvPr>
          <p:cNvSpPr txBox="1"/>
          <p:nvPr/>
        </p:nvSpPr>
        <p:spPr>
          <a:xfrm>
            <a:off x="6672061" y="3341972"/>
            <a:ext cx="4980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$ 162.00</a:t>
            </a:r>
          </a:p>
        </p:txBody>
      </p:sp>
      <p:sp>
        <p:nvSpPr>
          <p:cNvPr id="192" name="CuadroTexto 191">
            <a:extLst>
              <a:ext uri="{FF2B5EF4-FFF2-40B4-BE49-F238E27FC236}">
                <a16:creationId xmlns:a16="http://schemas.microsoft.com/office/drawing/2014/main" id="{6900640A-FAC7-2CC5-8F47-64B1990CDC09}"/>
              </a:ext>
            </a:extLst>
          </p:cNvPr>
          <p:cNvSpPr txBox="1"/>
          <p:nvPr/>
        </p:nvSpPr>
        <p:spPr>
          <a:xfrm>
            <a:off x="6679761" y="3521867"/>
            <a:ext cx="4884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$ 166.00</a:t>
            </a:r>
          </a:p>
        </p:txBody>
      </p:sp>
      <p:sp>
        <p:nvSpPr>
          <p:cNvPr id="193" name="CuadroTexto 192">
            <a:extLst>
              <a:ext uri="{FF2B5EF4-FFF2-40B4-BE49-F238E27FC236}">
                <a16:creationId xmlns:a16="http://schemas.microsoft.com/office/drawing/2014/main" id="{704A8079-1F3F-01D6-165F-AFC4238660E2}"/>
              </a:ext>
            </a:extLst>
          </p:cNvPr>
          <p:cNvSpPr txBox="1"/>
          <p:nvPr/>
        </p:nvSpPr>
        <p:spPr>
          <a:xfrm>
            <a:off x="6677602" y="3706403"/>
            <a:ext cx="4906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$ 177.00</a:t>
            </a:r>
          </a:p>
        </p:txBody>
      </p: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F0E18539-7789-7E1C-D157-1DF28691957A}"/>
              </a:ext>
            </a:extLst>
          </p:cNvPr>
          <p:cNvSpPr txBox="1"/>
          <p:nvPr/>
        </p:nvSpPr>
        <p:spPr>
          <a:xfrm>
            <a:off x="6681611" y="3874926"/>
            <a:ext cx="4914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$ 142.00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AFC2CE4E-501D-6264-953A-E4336C4BE89A}"/>
              </a:ext>
            </a:extLst>
          </p:cNvPr>
          <p:cNvSpPr txBox="1"/>
          <p:nvPr/>
        </p:nvSpPr>
        <p:spPr>
          <a:xfrm>
            <a:off x="6685379" y="4051605"/>
            <a:ext cx="486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$ 156.00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D1179330-5256-539D-A725-CC5AD1B302AC}"/>
              </a:ext>
            </a:extLst>
          </p:cNvPr>
          <p:cNvSpPr txBox="1"/>
          <p:nvPr/>
        </p:nvSpPr>
        <p:spPr>
          <a:xfrm>
            <a:off x="6631764" y="4226540"/>
            <a:ext cx="53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r>
              <a:rPr lang="es-MX" sz="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$  89.00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FB934AD1-468F-3036-59E9-997C448B3931}"/>
              </a:ext>
            </a:extLst>
          </p:cNvPr>
          <p:cNvSpPr txBox="1"/>
          <p:nvPr/>
        </p:nvSpPr>
        <p:spPr>
          <a:xfrm>
            <a:off x="2954890" y="751400"/>
            <a:ext cx="54377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PESO POR Mt. LINEAL (g/m)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DE0C34CB-05B8-30D7-63BB-B25692725E4C}"/>
              </a:ext>
            </a:extLst>
          </p:cNvPr>
          <p:cNvSpPr txBox="1"/>
          <p:nvPr/>
        </p:nvSpPr>
        <p:spPr>
          <a:xfrm>
            <a:off x="2398592" y="755851"/>
            <a:ext cx="61576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RENDIMIENTO EN Mt.</a:t>
            </a:r>
          </a:p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POR KILO</a:t>
            </a: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id="{8D6B8E4E-D512-9F7A-FFA1-231D98633CD6}"/>
              </a:ext>
            </a:extLst>
          </p:cNvPr>
          <p:cNvSpPr txBox="1"/>
          <p:nvPr/>
        </p:nvSpPr>
        <p:spPr>
          <a:xfrm>
            <a:off x="1850084" y="758746"/>
            <a:ext cx="66411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ANCHO EN Mt.</a:t>
            </a:r>
          </a:p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E-EXTENDIDO</a:t>
            </a:r>
          </a:p>
          <a:p>
            <a:pPr algn="ctr"/>
            <a:r>
              <a:rPr lang="es-MX" sz="5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- TUBULAR</a:t>
            </a: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708AC07C-83A5-AEEA-D27F-3070A1859958}"/>
              </a:ext>
            </a:extLst>
          </p:cNvPr>
          <p:cNvSpPr txBox="1"/>
          <p:nvPr/>
        </p:nvSpPr>
        <p:spPr>
          <a:xfrm>
            <a:off x="1918765" y="1231439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- 1.65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39021190-DBBF-6ACE-E2B6-AEE88F0E5638}"/>
              </a:ext>
            </a:extLst>
          </p:cNvPr>
          <p:cNvSpPr txBox="1"/>
          <p:nvPr/>
        </p:nvSpPr>
        <p:spPr>
          <a:xfrm>
            <a:off x="1925041" y="1409226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- 1.56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1980B231-4476-6373-4DAD-D53A28DB29DE}"/>
              </a:ext>
            </a:extLst>
          </p:cNvPr>
          <p:cNvSpPr txBox="1"/>
          <p:nvPr/>
        </p:nvSpPr>
        <p:spPr>
          <a:xfrm>
            <a:off x="1921805" y="1580733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- 0.92</a:t>
            </a:r>
          </a:p>
        </p:txBody>
      </p:sp>
      <p:sp>
        <p:nvSpPr>
          <p:cNvPr id="205" name="CuadroTexto 204">
            <a:extLst>
              <a:ext uri="{FF2B5EF4-FFF2-40B4-BE49-F238E27FC236}">
                <a16:creationId xmlns:a16="http://schemas.microsoft.com/office/drawing/2014/main" id="{A4CF09EC-6DFE-5B6C-6616-33F6D80A987E}"/>
              </a:ext>
            </a:extLst>
          </p:cNvPr>
          <p:cNvSpPr txBox="1"/>
          <p:nvPr/>
        </p:nvSpPr>
        <p:spPr>
          <a:xfrm>
            <a:off x="1924315" y="1757693"/>
            <a:ext cx="540347" cy="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- 1.30</a:t>
            </a:r>
          </a:p>
        </p:txBody>
      </p:sp>
      <p:sp>
        <p:nvSpPr>
          <p:cNvPr id="206" name="CuadroTexto 205">
            <a:extLst>
              <a:ext uri="{FF2B5EF4-FFF2-40B4-BE49-F238E27FC236}">
                <a16:creationId xmlns:a16="http://schemas.microsoft.com/office/drawing/2014/main" id="{10A1836B-783A-1244-7A60-4CC57C5F3653}"/>
              </a:ext>
            </a:extLst>
          </p:cNvPr>
          <p:cNvSpPr txBox="1"/>
          <p:nvPr/>
        </p:nvSpPr>
        <p:spPr>
          <a:xfrm>
            <a:off x="1918530" y="1933575"/>
            <a:ext cx="540347" cy="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- 1.73</a:t>
            </a:r>
          </a:p>
        </p:txBody>
      </p: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C5DD1DA4-3112-F19B-8DC0-B82BCF9BFAF9}"/>
              </a:ext>
            </a:extLst>
          </p:cNvPr>
          <p:cNvSpPr txBox="1"/>
          <p:nvPr/>
        </p:nvSpPr>
        <p:spPr>
          <a:xfrm>
            <a:off x="1922257" y="2107662"/>
            <a:ext cx="540347" cy="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- 1.45</a:t>
            </a: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3F939609-6915-2FAF-F054-3E8629592165}"/>
              </a:ext>
            </a:extLst>
          </p:cNvPr>
          <p:cNvSpPr txBox="1"/>
          <p:nvPr/>
        </p:nvSpPr>
        <p:spPr>
          <a:xfrm>
            <a:off x="1918869" y="2283433"/>
            <a:ext cx="540347" cy="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- 1.90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8071B943-1030-DF89-A425-B457BC7B39F8}"/>
              </a:ext>
            </a:extLst>
          </p:cNvPr>
          <p:cNvSpPr txBox="1"/>
          <p:nvPr/>
        </p:nvSpPr>
        <p:spPr>
          <a:xfrm>
            <a:off x="1918869" y="2462580"/>
            <a:ext cx="540347" cy="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- 1.57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18E24C9F-C523-BC81-DF13-1BAB4F2D0196}"/>
              </a:ext>
            </a:extLst>
          </p:cNvPr>
          <p:cNvSpPr txBox="1"/>
          <p:nvPr/>
        </p:nvSpPr>
        <p:spPr>
          <a:xfrm>
            <a:off x="1923221" y="2640516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- 1.62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A6283649-31EC-7302-6964-698D489FA7AE}"/>
              </a:ext>
            </a:extLst>
          </p:cNvPr>
          <p:cNvSpPr txBox="1"/>
          <p:nvPr/>
        </p:nvSpPr>
        <p:spPr>
          <a:xfrm>
            <a:off x="1921223" y="2812427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- 1.54</a:t>
            </a: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F44C72E5-3239-4043-5D82-AEA97FC9CBBD}"/>
              </a:ext>
            </a:extLst>
          </p:cNvPr>
          <p:cNvSpPr txBox="1"/>
          <p:nvPr/>
        </p:nvSpPr>
        <p:spPr>
          <a:xfrm>
            <a:off x="1920400" y="2991741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- 1.70</a:t>
            </a: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7B7F80CA-3A35-D775-6DB8-26E50A30E048}"/>
              </a:ext>
            </a:extLst>
          </p:cNvPr>
          <p:cNvSpPr txBox="1"/>
          <p:nvPr/>
        </p:nvSpPr>
        <p:spPr>
          <a:xfrm>
            <a:off x="1919226" y="3168806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- 1.60</a:t>
            </a:r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id="{10D5762E-C334-037D-BF7E-4F12DD0B4728}"/>
              </a:ext>
            </a:extLst>
          </p:cNvPr>
          <p:cNvSpPr txBox="1"/>
          <p:nvPr/>
        </p:nvSpPr>
        <p:spPr>
          <a:xfrm>
            <a:off x="1921423" y="3342203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- 1.60</a:t>
            </a: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A0FCF4A1-28BB-E010-CC48-E46DBA929941}"/>
              </a:ext>
            </a:extLst>
          </p:cNvPr>
          <p:cNvSpPr txBox="1"/>
          <p:nvPr/>
        </p:nvSpPr>
        <p:spPr>
          <a:xfrm>
            <a:off x="1922641" y="3517992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- 1.50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0DDE7A2C-1B72-FE70-CEFA-3AEB305C4422}"/>
              </a:ext>
            </a:extLst>
          </p:cNvPr>
          <p:cNvSpPr txBox="1"/>
          <p:nvPr/>
        </p:nvSpPr>
        <p:spPr>
          <a:xfrm>
            <a:off x="1924383" y="3708726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- 1.50</a:t>
            </a:r>
          </a:p>
        </p:txBody>
      </p:sp>
      <p:sp>
        <p:nvSpPr>
          <p:cNvPr id="217" name="CuadroTexto 216">
            <a:extLst>
              <a:ext uri="{FF2B5EF4-FFF2-40B4-BE49-F238E27FC236}">
                <a16:creationId xmlns:a16="http://schemas.microsoft.com/office/drawing/2014/main" id="{FC4B9A71-A1AF-C972-04FF-78E5D7D94CD0}"/>
              </a:ext>
            </a:extLst>
          </p:cNvPr>
          <p:cNvSpPr txBox="1"/>
          <p:nvPr/>
        </p:nvSpPr>
        <p:spPr>
          <a:xfrm>
            <a:off x="1922257" y="3873426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- 1.55</a:t>
            </a:r>
          </a:p>
        </p:txBody>
      </p:sp>
      <p:sp>
        <p:nvSpPr>
          <p:cNvPr id="218" name="CuadroTexto 217">
            <a:extLst>
              <a:ext uri="{FF2B5EF4-FFF2-40B4-BE49-F238E27FC236}">
                <a16:creationId xmlns:a16="http://schemas.microsoft.com/office/drawing/2014/main" id="{CADD4E0E-BF79-7F48-BD14-92F012F2C661}"/>
              </a:ext>
            </a:extLst>
          </p:cNvPr>
          <p:cNvSpPr txBox="1"/>
          <p:nvPr/>
        </p:nvSpPr>
        <p:spPr>
          <a:xfrm>
            <a:off x="1920799" y="4051429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- 1.60</a:t>
            </a: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id="{F49B1FA1-C379-EE81-C969-FE12940B87EA}"/>
              </a:ext>
            </a:extLst>
          </p:cNvPr>
          <p:cNvSpPr txBox="1"/>
          <p:nvPr/>
        </p:nvSpPr>
        <p:spPr>
          <a:xfrm>
            <a:off x="1921371" y="4225917"/>
            <a:ext cx="5269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- 1.90</a:t>
            </a: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61E76C04-94ED-AA9E-C3FC-63A9318DAB7B}"/>
              </a:ext>
            </a:extLst>
          </p:cNvPr>
          <p:cNvSpPr txBox="1"/>
          <p:nvPr/>
        </p:nvSpPr>
        <p:spPr>
          <a:xfrm>
            <a:off x="1412181" y="1071497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DA172F26-8F19-89F3-93F5-EC2B5D57749A}"/>
              </a:ext>
            </a:extLst>
          </p:cNvPr>
          <p:cNvSpPr txBox="1"/>
          <p:nvPr/>
        </p:nvSpPr>
        <p:spPr>
          <a:xfrm>
            <a:off x="1412181" y="1236343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7CBA6BB9-C179-DA61-2763-8087C5A4A81C}"/>
              </a:ext>
            </a:extLst>
          </p:cNvPr>
          <p:cNvSpPr txBox="1"/>
          <p:nvPr/>
        </p:nvSpPr>
        <p:spPr>
          <a:xfrm>
            <a:off x="1416925" y="1412061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4" name="CuadroTexto 223">
            <a:extLst>
              <a:ext uri="{FF2B5EF4-FFF2-40B4-BE49-F238E27FC236}">
                <a16:creationId xmlns:a16="http://schemas.microsoft.com/office/drawing/2014/main" id="{0BCE80E0-F546-3F39-EB14-3296CA74C993}"/>
              </a:ext>
            </a:extLst>
          </p:cNvPr>
          <p:cNvSpPr txBox="1"/>
          <p:nvPr/>
        </p:nvSpPr>
        <p:spPr>
          <a:xfrm>
            <a:off x="1420602" y="1582305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5" name="CuadroTexto 224">
            <a:extLst>
              <a:ext uri="{FF2B5EF4-FFF2-40B4-BE49-F238E27FC236}">
                <a16:creationId xmlns:a16="http://schemas.microsoft.com/office/drawing/2014/main" id="{17C9137D-2359-03FB-E441-EAF157BE4E5E}"/>
              </a:ext>
            </a:extLst>
          </p:cNvPr>
          <p:cNvSpPr txBox="1"/>
          <p:nvPr/>
        </p:nvSpPr>
        <p:spPr>
          <a:xfrm>
            <a:off x="1420602" y="1766538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25F636FD-3B52-0779-F318-AC852D6D6FAB}"/>
              </a:ext>
            </a:extLst>
          </p:cNvPr>
          <p:cNvSpPr txBox="1"/>
          <p:nvPr/>
        </p:nvSpPr>
        <p:spPr>
          <a:xfrm>
            <a:off x="1398277" y="1936069"/>
            <a:ext cx="5767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Fibra Corta</a:t>
            </a:r>
          </a:p>
        </p:txBody>
      </p:sp>
      <p:sp>
        <p:nvSpPr>
          <p:cNvPr id="227" name="CuadroTexto 226">
            <a:extLst>
              <a:ext uri="{FF2B5EF4-FFF2-40B4-BE49-F238E27FC236}">
                <a16:creationId xmlns:a16="http://schemas.microsoft.com/office/drawing/2014/main" id="{3C7939A3-45B8-5198-C1B7-013B03E1C463}"/>
              </a:ext>
            </a:extLst>
          </p:cNvPr>
          <p:cNvSpPr txBox="1"/>
          <p:nvPr/>
        </p:nvSpPr>
        <p:spPr>
          <a:xfrm>
            <a:off x="1421466" y="2110156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28" name="CuadroTexto 227">
            <a:extLst>
              <a:ext uri="{FF2B5EF4-FFF2-40B4-BE49-F238E27FC236}">
                <a16:creationId xmlns:a16="http://schemas.microsoft.com/office/drawing/2014/main" id="{E9791CE1-8B92-AAFA-8A4E-1A84E9C0BCC3}"/>
              </a:ext>
            </a:extLst>
          </p:cNvPr>
          <p:cNvSpPr txBox="1"/>
          <p:nvPr/>
        </p:nvSpPr>
        <p:spPr>
          <a:xfrm>
            <a:off x="1366042" y="2249516"/>
            <a:ext cx="627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 Jaspe Snow</a:t>
            </a:r>
            <a:endParaRPr lang="es-ES" sz="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9" name="CuadroTexto 228">
            <a:extLst>
              <a:ext uri="{FF2B5EF4-FFF2-40B4-BE49-F238E27FC236}">
                <a16:creationId xmlns:a16="http://schemas.microsoft.com/office/drawing/2014/main" id="{B9736297-ABF8-96A8-B05A-64BF6B91EB58}"/>
              </a:ext>
            </a:extLst>
          </p:cNvPr>
          <p:cNvSpPr txBox="1"/>
          <p:nvPr/>
        </p:nvSpPr>
        <p:spPr>
          <a:xfrm>
            <a:off x="1417666" y="2490474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1BA1ACA2-C9C3-21A8-A157-044D65E6A594}"/>
              </a:ext>
            </a:extLst>
          </p:cNvPr>
          <p:cNvSpPr txBox="1"/>
          <p:nvPr/>
        </p:nvSpPr>
        <p:spPr>
          <a:xfrm>
            <a:off x="1372041" y="2638246"/>
            <a:ext cx="6228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Fibra Corta</a:t>
            </a:r>
          </a:p>
        </p:txBody>
      </p:sp>
      <p:sp>
        <p:nvSpPr>
          <p:cNvPr id="231" name="CuadroTexto 230">
            <a:extLst>
              <a:ext uri="{FF2B5EF4-FFF2-40B4-BE49-F238E27FC236}">
                <a16:creationId xmlns:a16="http://schemas.microsoft.com/office/drawing/2014/main" id="{70470C13-701B-8F48-5323-12707256C431}"/>
              </a:ext>
            </a:extLst>
          </p:cNvPr>
          <p:cNvSpPr txBox="1"/>
          <p:nvPr/>
        </p:nvSpPr>
        <p:spPr>
          <a:xfrm>
            <a:off x="1420021" y="2813997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A798970A-2F39-FBE1-8055-BAC0895226B1}"/>
              </a:ext>
            </a:extLst>
          </p:cNvPr>
          <p:cNvSpPr txBox="1"/>
          <p:nvPr/>
        </p:nvSpPr>
        <p:spPr>
          <a:xfrm>
            <a:off x="1419198" y="2989471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3" name="CuadroTexto 232">
            <a:extLst>
              <a:ext uri="{FF2B5EF4-FFF2-40B4-BE49-F238E27FC236}">
                <a16:creationId xmlns:a16="http://schemas.microsoft.com/office/drawing/2014/main" id="{9F663851-DFD7-7D73-CCB2-C026EA3E4C41}"/>
              </a:ext>
            </a:extLst>
          </p:cNvPr>
          <p:cNvSpPr txBox="1"/>
          <p:nvPr/>
        </p:nvSpPr>
        <p:spPr>
          <a:xfrm>
            <a:off x="1418022" y="3170378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4" name="CuadroTexto 233">
            <a:extLst>
              <a:ext uri="{FF2B5EF4-FFF2-40B4-BE49-F238E27FC236}">
                <a16:creationId xmlns:a16="http://schemas.microsoft.com/office/drawing/2014/main" id="{E2C06484-8F97-2F34-DCC8-72E9AAFEAA82}"/>
              </a:ext>
            </a:extLst>
          </p:cNvPr>
          <p:cNvSpPr txBox="1"/>
          <p:nvPr/>
        </p:nvSpPr>
        <p:spPr>
          <a:xfrm>
            <a:off x="1338905" y="3343775"/>
            <a:ext cx="6771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Fibra Corta</a:t>
            </a:r>
          </a:p>
        </p:txBody>
      </p:sp>
      <p:sp>
        <p:nvSpPr>
          <p:cNvPr id="235" name="CuadroTexto 234">
            <a:extLst>
              <a:ext uri="{FF2B5EF4-FFF2-40B4-BE49-F238E27FC236}">
                <a16:creationId xmlns:a16="http://schemas.microsoft.com/office/drawing/2014/main" id="{6C2B5135-2521-4BF9-8CF3-A2C70DB7782C}"/>
              </a:ext>
            </a:extLst>
          </p:cNvPr>
          <p:cNvSpPr txBox="1"/>
          <p:nvPr/>
        </p:nvSpPr>
        <p:spPr>
          <a:xfrm>
            <a:off x="1421437" y="3519563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6" name="CuadroTexto 235">
            <a:extLst>
              <a:ext uri="{FF2B5EF4-FFF2-40B4-BE49-F238E27FC236}">
                <a16:creationId xmlns:a16="http://schemas.microsoft.com/office/drawing/2014/main" id="{48A772DE-3773-19F5-3D3F-FFEFD64C8EF8}"/>
              </a:ext>
            </a:extLst>
          </p:cNvPr>
          <p:cNvSpPr txBox="1"/>
          <p:nvPr/>
        </p:nvSpPr>
        <p:spPr>
          <a:xfrm>
            <a:off x="1423181" y="3697597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7" name="CuadroTexto 236">
            <a:extLst>
              <a:ext uri="{FF2B5EF4-FFF2-40B4-BE49-F238E27FC236}">
                <a16:creationId xmlns:a16="http://schemas.microsoft.com/office/drawing/2014/main" id="{632631C3-FE9B-5679-68C3-FB27A9D8130D}"/>
              </a:ext>
            </a:extLst>
          </p:cNvPr>
          <p:cNvSpPr txBox="1"/>
          <p:nvPr/>
        </p:nvSpPr>
        <p:spPr>
          <a:xfrm>
            <a:off x="1421054" y="3871156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8" name="CuadroTexto 237">
            <a:extLst>
              <a:ext uri="{FF2B5EF4-FFF2-40B4-BE49-F238E27FC236}">
                <a16:creationId xmlns:a16="http://schemas.microsoft.com/office/drawing/2014/main" id="{93FB8EB0-099D-FE2B-6B82-4EAC4195E5A2}"/>
              </a:ext>
            </a:extLst>
          </p:cNvPr>
          <p:cNvSpPr txBox="1"/>
          <p:nvPr/>
        </p:nvSpPr>
        <p:spPr>
          <a:xfrm>
            <a:off x="1419597" y="4049159"/>
            <a:ext cx="490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</a:t>
            </a:r>
          </a:p>
        </p:txBody>
      </p:sp>
      <p:sp>
        <p:nvSpPr>
          <p:cNvPr id="239" name="CuadroTexto 238">
            <a:extLst>
              <a:ext uri="{FF2B5EF4-FFF2-40B4-BE49-F238E27FC236}">
                <a16:creationId xmlns:a16="http://schemas.microsoft.com/office/drawing/2014/main" id="{784F0A28-6BA9-7F2D-7751-49D20408432F}"/>
              </a:ext>
            </a:extLst>
          </p:cNvPr>
          <p:cNvSpPr txBox="1"/>
          <p:nvPr/>
        </p:nvSpPr>
        <p:spPr>
          <a:xfrm>
            <a:off x="1359681" y="4205643"/>
            <a:ext cx="61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Filamento Jaspe</a:t>
            </a:r>
          </a:p>
        </p:txBody>
      </p:sp>
      <p:sp>
        <p:nvSpPr>
          <p:cNvPr id="240" name="CuadroTexto 239">
            <a:extLst>
              <a:ext uri="{FF2B5EF4-FFF2-40B4-BE49-F238E27FC236}">
                <a16:creationId xmlns:a16="http://schemas.microsoft.com/office/drawing/2014/main" id="{02FF433E-6FA2-D054-173F-84900719AE7C}"/>
              </a:ext>
            </a:extLst>
          </p:cNvPr>
          <p:cNvSpPr txBox="1"/>
          <p:nvPr/>
        </p:nvSpPr>
        <p:spPr>
          <a:xfrm>
            <a:off x="792503" y="1062039"/>
            <a:ext cx="7094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41" name="CuadroTexto 240">
            <a:extLst>
              <a:ext uri="{FF2B5EF4-FFF2-40B4-BE49-F238E27FC236}">
                <a16:creationId xmlns:a16="http://schemas.microsoft.com/office/drawing/2014/main" id="{87D65182-9579-FB55-C09F-436281862DB7}"/>
              </a:ext>
            </a:extLst>
          </p:cNvPr>
          <p:cNvSpPr txBox="1"/>
          <p:nvPr/>
        </p:nvSpPr>
        <p:spPr>
          <a:xfrm>
            <a:off x="807264" y="1240056"/>
            <a:ext cx="6756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42" name="CuadroTexto 241">
            <a:extLst>
              <a:ext uri="{FF2B5EF4-FFF2-40B4-BE49-F238E27FC236}">
                <a16:creationId xmlns:a16="http://schemas.microsoft.com/office/drawing/2014/main" id="{C28CA04A-0EEA-449B-6FE7-8955F892801B}"/>
              </a:ext>
            </a:extLst>
          </p:cNvPr>
          <p:cNvSpPr txBox="1"/>
          <p:nvPr/>
        </p:nvSpPr>
        <p:spPr>
          <a:xfrm>
            <a:off x="812715" y="1377767"/>
            <a:ext cx="66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92% Poliester         8% Licra</a:t>
            </a:r>
          </a:p>
        </p:txBody>
      </p:sp>
      <p:sp>
        <p:nvSpPr>
          <p:cNvPr id="244" name="CuadroTexto 243">
            <a:extLst>
              <a:ext uri="{FF2B5EF4-FFF2-40B4-BE49-F238E27FC236}">
                <a16:creationId xmlns:a16="http://schemas.microsoft.com/office/drawing/2014/main" id="{CDFFAA37-8089-A2F8-6E42-C78BAA8F29F9}"/>
              </a:ext>
            </a:extLst>
          </p:cNvPr>
          <p:cNvSpPr txBox="1"/>
          <p:nvPr/>
        </p:nvSpPr>
        <p:spPr>
          <a:xfrm>
            <a:off x="820311" y="1561762"/>
            <a:ext cx="630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94% Poliester         6% Licra</a:t>
            </a:r>
          </a:p>
        </p:txBody>
      </p:sp>
      <p:sp>
        <p:nvSpPr>
          <p:cNvPr id="245" name="CuadroTexto 244">
            <a:extLst>
              <a:ext uri="{FF2B5EF4-FFF2-40B4-BE49-F238E27FC236}">
                <a16:creationId xmlns:a16="http://schemas.microsoft.com/office/drawing/2014/main" id="{F425B851-AF55-DB18-8595-F2FF95114914}"/>
              </a:ext>
            </a:extLst>
          </p:cNvPr>
          <p:cNvSpPr txBox="1"/>
          <p:nvPr/>
        </p:nvSpPr>
        <p:spPr>
          <a:xfrm>
            <a:off x="825820" y="1772446"/>
            <a:ext cx="6316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 </a:t>
            </a:r>
          </a:p>
        </p:txBody>
      </p:sp>
      <p:sp>
        <p:nvSpPr>
          <p:cNvPr id="246" name="CuadroTexto 245">
            <a:extLst>
              <a:ext uri="{FF2B5EF4-FFF2-40B4-BE49-F238E27FC236}">
                <a16:creationId xmlns:a16="http://schemas.microsoft.com/office/drawing/2014/main" id="{DC4CB57A-270D-15C7-4861-F183767BE46B}"/>
              </a:ext>
            </a:extLst>
          </p:cNvPr>
          <p:cNvSpPr txBox="1"/>
          <p:nvPr/>
        </p:nvSpPr>
        <p:spPr>
          <a:xfrm>
            <a:off x="825415" y="1948468"/>
            <a:ext cx="6384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47" name="CuadroTexto 246">
            <a:extLst>
              <a:ext uri="{FF2B5EF4-FFF2-40B4-BE49-F238E27FC236}">
                <a16:creationId xmlns:a16="http://schemas.microsoft.com/office/drawing/2014/main" id="{DEE4BB1E-BCFB-0C9E-992B-3084B3BADE26}"/>
              </a:ext>
            </a:extLst>
          </p:cNvPr>
          <p:cNvSpPr txBox="1"/>
          <p:nvPr/>
        </p:nvSpPr>
        <p:spPr>
          <a:xfrm>
            <a:off x="769526" y="2090678"/>
            <a:ext cx="726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95% Poliester         5% Licra</a:t>
            </a:r>
          </a:p>
        </p:txBody>
      </p:sp>
      <p:sp>
        <p:nvSpPr>
          <p:cNvPr id="248" name="CuadroTexto 247">
            <a:extLst>
              <a:ext uri="{FF2B5EF4-FFF2-40B4-BE49-F238E27FC236}">
                <a16:creationId xmlns:a16="http://schemas.microsoft.com/office/drawing/2014/main" id="{393EF19B-E98D-BE10-AF8B-ED0D2F2C0EDF}"/>
              </a:ext>
            </a:extLst>
          </p:cNvPr>
          <p:cNvSpPr txBox="1"/>
          <p:nvPr/>
        </p:nvSpPr>
        <p:spPr>
          <a:xfrm>
            <a:off x="687554" y="2261095"/>
            <a:ext cx="901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 pol. </a:t>
            </a:r>
          </a:p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Cationico Snow</a:t>
            </a:r>
          </a:p>
        </p:txBody>
      </p:sp>
      <p:sp>
        <p:nvSpPr>
          <p:cNvPr id="249" name="CuadroTexto 248">
            <a:extLst>
              <a:ext uri="{FF2B5EF4-FFF2-40B4-BE49-F238E27FC236}">
                <a16:creationId xmlns:a16="http://schemas.microsoft.com/office/drawing/2014/main" id="{B09DCD91-DD01-2F12-0116-329796EF5B63}"/>
              </a:ext>
            </a:extLst>
          </p:cNvPr>
          <p:cNvSpPr txBox="1"/>
          <p:nvPr/>
        </p:nvSpPr>
        <p:spPr>
          <a:xfrm>
            <a:off x="751664" y="2434477"/>
            <a:ext cx="762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90% Poliester        10% Licra</a:t>
            </a:r>
          </a:p>
        </p:txBody>
      </p:sp>
      <p:sp>
        <p:nvSpPr>
          <p:cNvPr id="250" name="CuadroTexto 249">
            <a:extLst>
              <a:ext uri="{FF2B5EF4-FFF2-40B4-BE49-F238E27FC236}">
                <a16:creationId xmlns:a16="http://schemas.microsoft.com/office/drawing/2014/main" id="{92584DAC-B27C-28DC-69B0-F7876B21A593}"/>
              </a:ext>
            </a:extLst>
          </p:cNvPr>
          <p:cNvSpPr txBox="1"/>
          <p:nvPr/>
        </p:nvSpPr>
        <p:spPr>
          <a:xfrm>
            <a:off x="814987" y="2652572"/>
            <a:ext cx="6509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AE430B09-E062-3A41-4EAE-2A6D6BD9E4B5}"/>
              </a:ext>
            </a:extLst>
          </p:cNvPr>
          <p:cNvSpPr txBox="1"/>
          <p:nvPr/>
        </p:nvSpPr>
        <p:spPr>
          <a:xfrm>
            <a:off x="728446" y="2788346"/>
            <a:ext cx="811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95% Poliester         5%Licra</a:t>
            </a:r>
          </a:p>
        </p:txBody>
      </p:sp>
      <p:sp>
        <p:nvSpPr>
          <p:cNvPr id="252" name="CuadroTexto 251">
            <a:extLst>
              <a:ext uri="{FF2B5EF4-FFF2-40B4-BE49-F238E27FC236}">
                <a16:creationId xmlns:a16="http://schemas.microsoft.com/office/drawing/2014/main" id="{59B85201-1B12-51F8-A795-EB06814AEA9F}"/>
              </a:ext>
            </a:extLst>
          </p:cNvPr>
          <p:cNvSpPr txBox="1"/>
          <p:nvPr/>
        </p:nvSpPr>
        <p:spPr>
          <a:xfrm>
            <a:off x="810401" y="3008132"/>
            <a:ext cx="6547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53" name="CuadroTexto 252">
            <a:extLst>
              <a:ext uri="{FF2B5EF4-FFF2-40B4-BE49-F238E27FC236}">
                <a16:creationId xmlns:a16="http://schemas.microsoft.com/office/drawing/2014/main" id="{682B551E-5B75-CD50-2229-15B401D0EE77}"/>
              </a:ext>
            </a:extLst>
          </p:cNvPr>
          <p:cNvSpPr txBox="1"/>
          <p:nvPr/>
        </p:nvSpPr>
        <p:spPr>
          <a:xfrm>
            <a:off x="821697" y="3183604"/>
            <a:ext cx="6331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54" name="CuadroTexto 253">
            <a:extLst>
              <a:ext uri="{FF2B5EF4-FFF2-40B4-BE49-F238E27FC236}">
                <a16:creationId xmlns:a16="http://schemas.microsoft.com/office/drawing/2014/main" id="{FEF97AC7-91E9-7A03-E9BA-FE016385252E}"/>
              </a:ext>
            </a:extLst>
          </p:cNvPr>
          <p:cNvSpPr txBox="1"/>
          <p:nvPr/>
        </p:nvSpPr>
        <p:spPr>
          <a:xfrm>
            <a:off x="794290" y="3358461"/>
            <a:ext cx="7011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55" name="CuadroTexto 254">
            <a:extLst>
              <a:ext uri="{FF2B5EF4-FFF2-40B4-BE49-F238E27FC236}">
                <a16:creationId xmlns:a16="http://schemas.microsoft.com/office/drawing/2014/main" id="{EB61FBAE-B8B6-F126-4C56-21C9E23CE29D}"/>
              </a:ext>
            </a:extLst>
          </p:cNvPr>
          <p:cNvSpPr txBox="1"/>
          <p:nvPr/>
        </p:nvSpPr>
        <p:spPr>
          <a:xfrm>
            <a:off x="772119" y="3500260"/>
            <a:ext cx="723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94% Poliester         6% Licra</a:t>
            </a:r>
          </a:p>
        </p:txBody>
      </p:sp>
      <p:sp>
        <p:nvSpPr>
          <p:cNvPr id="256" name="CuadroTexto 255">
            <a:extLst>
              <a:ext uri="{FF2B5EF4-FFF2-40B4-BE49-F238E27FC236}">
                <a16:creationId xmlns:a16="http://schemas.microsoft.com/office/drawing/2014/main" id="{193B2E65-B506-0B43-ED98-9DB15D265002}"/>
              </a:ext>
            </a:extLst>
          </p:cNvPr>
          <p:cNvSpPr txBox="1"/>
          <p:nvPr/>
        </p:nvSpPr>
        <p:spPr>
          <a:xfrm>
            <a:off x="785966" y="3676489"/>
            <a:ext cx="718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84% Poliester         16% Licra</a:t>
            </a:r>
          </a:p>
        </p:txBody>
      </p:sp>
      <p:sp>
        <p:nvSpPr>
          <p:cNvPr id="257" name="CuadroTexto 256">
            <a:extLst>
              <a:ext uri="{FF2B5EF4-FFF2-40B4-BE49-F238E27FC236}">
                <a16:creationId xmlns:a16="http://schemas.microsoft.com/office/drawing/2014/main" id="{29558ACB-F1F7-87F8-1E96-96BE41D27EC5}"/>
              </a:ext>
            </a:extLst>
          </p:cNvPr>
          <p:cNvSpPr txBox="1"/>
          <p:nvPr/>
        </p:nvSpPr>
        <p:spPr>
          <a:xfrm>
            <a:off x="762494" y="3887704"/>
            <a:ext cx="7400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</a:t>
            </a:r>
          </a:p>
        </p:txBody>
      </p:sp>
      <p:sp>
        <p:nvSpPr>
          <p:cNvPr id="258" name="CuadroTexto 257">
            <a:extLst>
              <a:ext uri="{FF2B5EF4-FFF2-40B4-BE49-F238E27FC236}">
                <a16:creationId xmlns:a16="http://schemas.microsoft.com/office/drawing/2014/main" id="{1717ED21-5BF7-9350-07A6-59D2187A8215}"/>
              </a:ext>
            </a:extLst>
          </p:cNvPr>
          <p:cNvSpPr txBox="1"/>
          <p:nvPr/>
        </p:nvSpPr>
        <p:spPr>
          <a:xfrm>
            <a:off x="771399" y="4025541"/>
            <a:ext cx="753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91% Poliester         9% Licra</a:t>
            </a:r>
          </a:p>
        </p:txBody>
      </p:sp>
      <p:sp>
        <p:nvSpPr>
          <p:cNvPr id="259" name="CuadroTexto 258">
            <a:extLst>
              <a:ext uri="{FF2B5EF4-FFF2-40B4-BE49-F238E27FC236}">
                <a16:creationId xmlns:a16="http://schemas.microsoft.com/office/drawing/2014/main" id="{EA4E422E-FEAC-5752-62F1-92221E873DED}"/>
              </a:ext>
            </a:extLst>
          </p:cNvPr>
          <p:cNvSpPr txBox="1"/>
          <p:nvPr/>
        </p:nvSpPr>
        <p:spPr>
          <a:xfrm>
            <a:off x="809439" y="4203249"/>
            <a:ext cx="653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100% poliester Cationico </a:t>
            </a:r>
          </a:p>
        </p:txBody>
      </p: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E03D680F-F686-C839-4953-D9840112A8BD}"/>
              </a:ext>
            </a:extLst>
          </p:cNvPr>
          <p:cNvSpPr txBox="1"/>
          <p:nvPr/>
        </p:nvSpPr>
        <p:spPr>
          <a:xfrm>
            <a:off x="299293" y="1250897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Billy</a:t>
            </a:r>
          </a:p>
        </p:txBody>
      </p:sp>
      <p:sp>
        <p:nvSpPr>
          <p:cNvPr id="261" name="CuadroTexto 260">
            <a:extLst>
              <a:ext uri="{FF2B5EF4-FFF2-40B4-BE49-F238E27FC236}">
                <a16:creationId xmlns:a16="http://schemas.microsoft.com/office/drawing/2014/main" id="{3FD0591C-05A3-04B2-95D2-955B41FA5AF9}"/>
              </a:ext>
            </a:extLst>
          </p:cNvPr>
          <p:cNvSpPr txBox="1"/>
          <p:nvPr/>
        </p:nvSpPr>
        <p:spPr>
          <a:xfrm>
            <a:off x="303537" y="1419408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Brasil</a:t>
            </a:r>
          </a:p>
        </p:txBody>
      </p:sp>
      <p:sp>
        <p:nvSpPr>
          <p:cNvPr id="263" name="CuadroTexto 262">
            <a:extLst>
              <a:ext uri="{FF2B5EF4-FFF2-40B4-BE49-F238E27FC236}">
                <a16:creationId xmlns:a16="http://schemas.microsoft.com/office/drawing/2014/main" id="{3CF79AE5-076C-4EF0-0FA3-DB31BE0543F8}"/>
              </a:ext>
            </a:extLst>
          </p:cNvPr>
          <p:cNvSpPr txBox="1"/>
          <p:nvPr/>
        </p:nvSpPr>
        <p:spPr>
          <a:xfrm>
            <a:off x="293378" y="1585505"/>
            <a:ext cx="761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Cárdigan D </a:t>
            </a:r>
          </a:p>
        </p:txBody>
      </p: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E8772274-CEB6-E31D-E41F-622D9F1ADC92}"/>
              </a:ext>
            </a:extLst>
          </p:cNvPr>
          <p:cNvSpPr txBox="1"/>
          <p:nvPr/>
        </p:nvSpPr>
        <p:spPr>
          <a:xfrm>
            <a:off x="292830" y="1768538"/>
            <a:ext cx="8833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Cárdigan H</a:t>
            </a:r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ABFC1332-BAA0-413C-FE05-AFF74036FDBA}"/>
              </a:ext>
            </a:extLst>
          </p:cNvPr>
          <p:cNvSpPr txBox="1"/>
          <p:nvPr/>
        </p:nvSpPr>
        <p:spPr>
          <a:xfrm>
            <a:off x="292550" y="1942184"/>
            <a:ext cx="6711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Felpa Turin</a:t>
            </a: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670AF51B-4CFF-C05B-53CD-F73CF188A9FA}"/>
              </a:ext>
            </a:extLst>
          </p:cNvPr>
          <p:cNvSpPr txBox="1"/>
          <p:nvPr/>
        </p:nvSpPr>
        <p:spPr>
          <a:xfrm>
            <a:off x="293077" y="2123462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Hazel</a:t>
            </a: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D180C177-7958-6E7A-4DCB-F664BFFD2E37}"/>
              </a:ext>
            </a:extLst>
          </p:cNvPr>
          <p:cNvSpPr txBox="1"/>
          <p:nvPr/>
        </p:nvSpPr>
        <p:spPr>
          <a:xfrm>
            <a:off x="302703" y="2286087"/>
            <a:ext cx="667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Heredia</a:t>
            </a: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63EED049-D801-3EB4-0B85-050B53840303}"/>
              </a:ext>
            </a:extLst>
          </p:cNvPr>
          <p:cNvSpPr txBox="1"/>
          <p:nvPr/>
        </p:nvSpPr>
        <p:spPr>
          <a:xfrm>
            <a:off x="301171" y="2476188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Kelly</a:t>
            </a:r>
          </a:p>
        </p:txBody>
      </p: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137049CB-B8A1-C140-A24E-406E32ED9DEF}"/>
              </a:ext>
            </a:extLst>
          </p:cNvPr>
          <p:cNvSpPr txBox="1"/>
          <p:nvPr/>
        </p:nvSpPr>
        <p:spPr>
          <a:xfrm>
            <a:off x="302840" y="2653164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Kioto</a:t>
            </a:r>
          </a:p>
        </p:txBody>
      </p:sp>
      <p:sp>
        <p:nvSpPr>
          <p:cNvPr id="270" name="CuadroTexto 269">
            <a:extLst>
              <a:ext uri="{FF2B5EF4-FFF2-40B4-BE49-F238E27FC236}">
                <a16:creationId xmlns:a16="http://schemas.microsoft.com/office/drawing/2014/main" id="{E83B51D9-1A16-C5AE-5657-8C4AA740A8A4}"/>
              </a:ext>
            </a:extLst>
          </p:cNvPr>
          <p:cNvSpPr txBox="1"/>
          <p:nvPr/>
        </p:nvSpPr>
        <p:spPr>
          <a:xfrm>
            <a:off x="298684" y="2838489"/>
            <a:ext cx="6153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Manuel </a:t>
            </a:r>
          </a:p>
        </p:txBody>
      </p:sp>
      <p:sp>
        <p:nvSpPr>
          <p:cNvPr id="271" name="CuadroTexto 270">
            <a:extLst>
              <a:ext uri="{FF2B5EF4-FFF2-40B4-BE49-F238E27FC236}">
                <a16:creationId xmlns:a16="http://schemas.microsoft.com/office/drawing/2014/main" id="{97340AFD-3B8A-A0B7-C4CE-93AFF2F7EF86}"/>
              </a:ext>
            </a:extLst>
          </p:cNvPr>
          <p:cNvSpPr txBox="1"/>
          <p:nvPr/>
        </p:nvSpPr>
        <p:spPr>
          <a:xfrm>
            <a:off x="292602" y="3015570"/>
            <a:ext cx="7756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Micro Pique</a:t>
            </a:r>
          </a:p>
        </p:txBody>
      </p:sp>
      <p:sp>
        <p:nvSpPr>
          <p:cNvPr id="272" name="CuadroTexto 271">
            <a:extLst>
              <a:ext uri="{FF2B5EF4-FFF2-40B4-BE49-F238E27FC236}">
                <a16:creationId xmlns:a16="http://schemas.microsoft.com/office/drawing/2014/main" id="{1841035C-ADF5-2072-407F-22C012E7E65C}"/>
              </a:ext>
            </a:extLst>
          </p:cNvPr>
          <p:cNvSpPr txBox="1"/>
          <p:nvPr/>
        </p:nvSpPr>
        <p:spPr>
          <a:xfrm>
            <a:off x="301572" y="3183670"/>
            <a:ext cx="6188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Nebraska</a:t>
            </a:r>
          </a:p>
        </p:txBody>
      </p:sp>
      <p:sp>
        <p:nvSpPr>
          <p:cNvPr id="273" name="CuadroTexto 272">
            <a:extLst>
              <a:ext uri="{FF2B5EF4-FFF2-40B4-BE49-F238E27FC236}">
                <a16:creationId xmlns:a16="http://schemas.microsoft.com/office/drawing/2014/main" id="{99C8D005-4C23-EE86-58B4-B10477D8FE04}"/>
              </a:ext>
            </a:extLst>
          </p:cNvPr>
          <p:cNvSpPr txBox="1"/>
          <p:nvPr/>
        </p:nvSpPr>
        <p:spPr>
          <a:xfrm>
            <a:off x="304347" y="3355840"/>
            <a:ext cx="616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Premium </a:t>
            </a:r>
          </a:p>
        </p:txBody>
      </p:sp>
      <p:sp>
        <p:nvSpPr>
          <p:cNvPr id="274" name="CuadroTexto 273">
            <a:extLst>
              <a:ext uri="{FF2B5EF4-FFF2-40B4-BE49-F238E27FC236}">
                <a16:creationId xmlns:a16="http://schemas.microsoft.com/office/drawing/2014/main" id="{D52BA76D-FA4A-A2B7-20D9-1B139FDD9EB1}"/>
              </a:ext>
            </a:extLst>
          </p:cNvPr>
          <p:cNvSpPr txBox="1"/>
          <p:nvPr/>
        </p:nvSpPr>
        <p:spPr>
          <a:xfrm>
            <a:off x="301708" y="3531229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Roma</a:t>
            </a:r>
          </a:p>
        </p:txBody>
      </p: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E592FA2B-A4C9-2156-5F5C-104BCC0FC64D}"/>
              </a:ext>
            </a:extLst>
          </p:cNvPr>
          <p:cNvSpPr txBox="1"/>
          <p:nvPr/>
        </p:nvSpPr>
        <p:spPr>
          <a:xfrm>
            <a:off x="300114" y="3703362"/>
            <a:ext cx="61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Samara </a:t>
            </a:r>
          </a:p>
        </p:txBody>
      </p:sp>
      <p:sp>
        <p:nvSpPr>
          <p:cNvPr id="276" name="CuadroTexto 275">
            <a:extLst>
              <a:ext uri="{FF2B5EF4-FFF2-40B4-BE49-F238E27FC236}">
                <a16:creationId xmlns:a16="http://schemas.microsoft.com/office/drawing/2014/main" id="{F496A878-7972-6AD4-CE32-5DAA99D00C03}"/>
              </a:ext>
            </a:extLst>
          </p:cNvPr>
          <p:cNvSpPr txBox="1"/>
          <p:nvPr/>
        </p:nvSpPr>
        <p:spPr>
          <a:xfrm>
            <a:off x="303835" y="3892102"/>
            <a:ext cx="6725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Tel Aviv</a:t>
            </a:r>
          </a:p>
        </p:txBody>
      </p:sp>
      <p:sp>
        <p:nvSpPr>
          <p:cNvPr id="277" name="CuadroTexto 276">
            <a:extLst>
              <a:ext uri="{FF2B5EF4-FFF2-40B4-BE49-F238E27FC236}">
                <a16:creationId xmlns:a16="http://schemas.microsoft.com/office/drawing/2014/main" id="{84FD2E6C-C695-830D-3368-AF482A971DDA}"/>
              </a:ext>
            </a:extLst>
          </p:cNvPr>
          <p:cNvSpPr txBox="1"/>
          <p:nvPr/>
        </p:nvSpPr>
        <p:spPr>
          <a:xfrm>
            <a:off x="298010" y="4068750"/>
            <a:ext cx="6746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Varsovia</a:t>
            </a:r>
          </a:p>
        </p:txBody>
      </p:sp>
      <p:sp>
        <p:nvSpPr>
          <p:cNvPr id="278" name="CuadroTexto 277">
            <a:extLst>
              <a:ext uri="{FF2B5EF4-FFF2-40B4-BE49-F238E27FC236}">
                <a16:creationId xmlns:a16="http://schemas.microsoft.com/office/drawing/2014/main" id="{61E73244-7E0E-EC1C-E552-032D81D2F6A5}"/>
              </a:ext>
            </a:extLst>
          </p:cNvPr>
          <p:cNvSpPr txBox="1"/>
          <p:nvPr/>
        </p:nvSpPr>
        <p:spPr>
          <a:xfrm>
            <a:off x="302820" y="4239920"/>
            <a:ext cx="4669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600" dirty="0"/>
              <a:t>York</a:t>
            </a:r>
          </a:p>
        </p:txBody>
      </p:sp>
      <p:sp>
        <p:nvSpPr>
          <p:cNvPr id="279" name="CuadroTexto 278">
            <a:extLst>
              <a:ext uri="{FF2B5EF4-FFF2-40B4-BE49-F238E27FC236}">
                <a16:creationId xmlns:a16="http://schemas.microsoft.com/office/drawing/2014/main" id="{E48C0DAC-870E-0F24-9BE5-1BE233D66426}"/>
              </a:ext>
            </a:extLst>
          </p:cNvPr>
          <p:cNvSpPr txBox="1"/>
          <p:nvPr/>
        </p:nvSpPr>
        <p:spPr>
          <a:xfrm>
            <a:off x="2722136" y="134544"/>
            <a:ext cx="267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Telas Deportivas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de 1, 2 o 3 meses. </a:t>
            </a:r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B6E32096-8EF9-CD5E-7C73-1720078099F4}"/>
              </a:ext>
            </a:extLst>
          </p:cNvPr>
          <p:cNvSpPr txBox="1"/>
          <p:nvPr/>
        </p:nvSpPr>
        <p:spPr>
          <a:xfrm>
            <a:off x="558799" y="4516932"/>
            <a:ext cx="44133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Promoción compra un catálogo y el segundo por tan sol $0.01 /consulta la promoción del mes.</a:t>
            </a:r>
          </a:p>
        </p:txBody>
      </p: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B20F50E9-D410-A8A7-4896-0FAD46BE0312}"/>
              </a:ext>
            </a:extLst>
          </p:cNvPr>
          <p:cNvSpPr txBox="1"/>
          <p:nvPr/>
        </p:nvSpPr>
        <p:spPr>
          <a:xfrm>
            <a:off x="4556781" y="4517514"/>
            <a:ext cx="25735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Direcciones, condiciones y más información al reverso</a:t>
            </a:r>
          </a:p>
        </p:txBody>
      </p:sp>
      <p:sp>
        <p:nvSpPr>
          <p:cNvPr id="563" name="CuadroTexto 119">
            <a:extLst>
              <a:ext uri="{FF2B5EF4-FFF2-40B4-BE49-F238E27FC236}">
                <a16:creationId xmlns:a16="http://schemas.microsoft.com/office/drawing/2014/main" id="{A8BE70DD-8D9D-20AC-D413-E7D533975E83}"/>
              </a:ext>
            </a:extLst>
          </p:cNvPr>
          <p:cNvSpPr txBox="1"/>
          <p:nvPr/>
        </p:nvSpPr>
        <p:spPr>
          <a:xfrm>
            <a:off x="5062764" y="1771660"/>
            <a:ext cx="5187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*****</a:t>
            </a:r>
          </a:p>
        </p:txBody>
      </p:sp>
      <p:pic>
        <p:nvPicPr>
          <p:cNvPr id="564" name="Imagen 104">
            <a:extLst>
              <a:ext uri="{FF2B5EF4-FFF2-40B4-BE49-F238E27FC236}">
                <a16:creationId xmlns:a16="http://schemas.microsoft.com/office/drawing/2014/main" id="{5913030A-735D-DF59-A314-B461EF133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3201" t="1702" r="7416" b="84186"/>
          <a:stretch/>
        </p:blipFill>
        <p:spPr>
          <a:xfrm>
            <a:off x="6541984" y="13093"/>
            <a:ext cx="744482" cy="724463"/>
          </a:xfrm>
          <a:prstGeom prst="rect">
            <a:avLst/>
          </a:prstGeom>
        </p:spPr>
      </p:pic>
      <p:sp>
        <p:nvSpPr>
          <p:cNvPr id="687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56702" y="2627782"/>
            <a:ext cx="708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 y </a:t>
            </a:r>
            <a:r>
              <a:rPr lang="es-ES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Anti manchas</a:t>
            </a:r>
            <a:endParaRPr lang="es-MX" sz="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8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7253" y="3155874"/>
            <a:ext cx="657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y Anti manchas </a:t>
            </a:r>
          </a:p>
        </p:txBody>
      </p:sp>
      <p:sp>
        <p:nvSpPr>
          <p:cNvPr id="689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72713" y="2974452"/>
            <a:ext cx="675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 </a:t>
            </a:r>
          </a:p>
        </p:txBody>
      </p:sp>
      <p:sp>
        <p:nvSpPr>
          <p:cNvPr id="691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74459" y="3333210"/>
            <a:ext cx="677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y Anti manchas</a:t>
            </a:r>
          </a:p>
        </p:txBody>
      </p:sp>
      <p:sp>
        <p:nvSpPr>
          <p:cNvPr id="692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7517" y="3507916"/>
            <a:ext cx="65661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</a:t>
            </a:r>
          </a:p>
        </p:txBody>
      </p:sp>
      <p:sp>
        <p:nvSpPr>
          <p:cNvPr id="693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2574" y="3865208"/>
            <a:ext cx="667801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y Anti manchas.</a:t>
            </a:r>
          </a:p>
        </p:txBody>
      </p:sp>
      <p:sp>
        <p:nvSpPr>
          <p:cNvPr id="694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79509" y="4036527"/>
            <a:ext cx="667801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</a:t>
            </a:r>
          </a:p>
        </p:txBody>
      </p:sp>
      <p:sp>
        <p:nvSpPr>
          <p:cNvPr id="696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4592" y="4214131"/>
            <a:ext cx="667801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manchas.</a:t>
            </a:r>
          </a:p>
        </p:txBody>
      </p:sp>
      <p:sp>
        <p:nvSpPr>
          <p:cNvPr id="697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4678" y="2446992"/>
            <a:ext cx="661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</a:t>
            </a:r>
          </a:p>
          <a:p>
            <a:pPr algn="ctr"/>
            <a:r>
              <a:rPr lang="es-ES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Y Anti manchas</a:t>
            </a:r>
            <a:endParaRPr lang="es-MX" sz="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8" name="CuadroTexto 117">
            <a:extLst>
              <a:ext uri="{FF2B5EF4-FFF2-40B4-BE49-F238E27FC236}">
                <a16:creationId xmlns:a16="http://schemas.microsoft.com/office/drawing/2014/main" id="{56E99985-BF99-DD94-2AEE-C953B40F6D1E}"/>
              </a:ext>
            </a:extLst>
          </p:cNvPr>
          <p:cNvSpPr txBox="1"/>
          <p:nvPr/>
        </p:nvSpPr>
        <p:spPr>
          <a:xfrm>
            <a:off x="4981298" y="2272223"/>
            <a:ext cx="670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Antiestatico  y </a:t>
            </a:r>
            <a:r>
              <a:rPr lang="es-ES" sz="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Anti manchas</a:t>
            </a:r>
            <a:endParaRPr lang="es-MX" sz="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6" name="845 Imagen">
            <a:extLst>
              <a:ext uri="{FF2B5EF4-FFF2-40B4-BE49-F238E27FC236}">
                <a16:creationId xmlns:a16="http://schemas.microsoft.com/office/drawing/2014/main" id="{DD3F06DE-188F-400E-9803-02898EA747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8716" y="4525681"/>
            <a:ext cx="169225" cy="157573"/>
          </a:xfrm>
          <a:prstGeom prst="rect">
            <a:avLst/>
          </a:prstGeom>
        </p:spPr>
      </p:pic>
      <p:pic>
        <p:nvPicPr>
          <p:cNvPr id="847" name="Imagen 844">
            <a:extLst>
              <a:ext uri="{FF2B5EF4-FFF2-40B4-BE49-F238E27FC236}">
                <a16:creationId xmlns:a16="http://schemas.microsoft.com/office/drawing/2014/main" id="{D386A449-82AE-CE8F-E6DF-4E4C83A711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016" t="1730" r="64975" b="86257"/>
          <a:stretch/>
        </p:blipFill>
        <p:spPr>
          <a:xfrm>
            <a:off x="262658" y="156669"/>
            <a:ext cx="2075861" cy="488849"/>
          </a:xfrm>
          <a:prstGeom prst="rect">
            <a:avLst/>
          </a:prstGeom>
        </p:spPr>
      </p:pic>
      <p:sp>
        <p:nvSpPr>
          <p:cNvPr id="122" name="CuadroTexto 121">
            <a:extLst>
              <a:ext uri="{FF2B5EF4-FFF2-40B4-BE49-F238E27FC236}">
                <a16:creationId xmlns:a16="http://schemas.microsoft.com/office/drawing/2014/main" id="{B8D9E7C2-BD12-2004-3CC8-A62AD5789213}"/>
              </a:ext>
            </a:extLst>
          </p:cNvPr>
          <p:cNvSpPr txBox="1"/>
          <p:nvPr/>
        </p:nvSpPr>
        <p:spPr>
          <a:xfrm>
            <a:off x="1914283" y="1061110"/>
            <a:ext cx="540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- 1.55</a:t>
            </a:r>
          </a:p>
        </p:txBody>
      </p:sp>
      <p:pic>
        <p:nvPicPr>
          <p:cNvPr id="853" name="Imagen 852">
            <a:extLst>
              <a:ext uri="{FF2B5EF4-FFF2-40B4-BE49-F238E27FC236}">
                <a16:creationId xmlns:a16="http://schemas.microsoft.com/office/drawing/2014/main" id="{EBA63B5F-6DE2-9158-FD1C-A96FC1052E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193" r="5671" b="6666"/>
          <a:stretch/>
        </p:blipFill>
        <p:spPr>
          <a:xfrm>
            <a:off x="-155927" y="9300910"/>
            <a:ext cx="7328567" cy="459512"/>
          </a:xfrm>
          <a:prstGeom prst="rect">
            <a:avLst/>
          </a:prstGeom>
        </p:spPr>
      </p:pic>
      <p:pic>
        <p:nvPicPr>
          <p:cNvPr id="854" name="Imagen 853">
            <a:extLst>
              <a:ext uri="{FF2B5EF4-FFF2-40B4-BE49-F238E27FC236}">
                <a16:creationId xmlns:a16="http://schemas.microsoft.com/office/drawing/2014/main" id="{84772DBA-969E-89CE-F367-1FA96E863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" y="5009040"/>
            <a:ext cx="7784009" cy="5038255"/>
          </a:xfrm>
          <a:prstGeom prst="rect">
            <a:avLst/>
          </a:prstGeom>
        </p:spPr>
      </p:pic>
      <p:pic>
        <p:nvPicPr>
          <p:cNvPr id="855" name="Imagen 854">
            <a:extLst>
              <a:ext uri="{FF2B5EF4-FFF2-40B4-BE49-F238E27FC236}">
                <a16:creationId xmlns:a16="http://schemas.microsoft.com/office/drawing/2014/main" id="{CBFBD840-5447-3F35-723A-F4945DBC2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194" y="6541956"/>
            <a:ext cx="7401077" cy="1047336"/>
          </a:xfrm>
          <a:prstGeom prst="rect">
            <a:avLst/>
          </a:prstGeom>
        </p:spPr>
      </p:pic>
      <p:pic>
        <p:nvPicPr>
          <p:cNvPr id="856" name="Imagen 855">
            <a:extLst>
              <a:ext uri="{FF2B5EF4-FFF2-40B4-BE49-F238E27FC236}">
                <a16:creationId xmlns:a16="http://schemas.microsoft.com/office/drawing/2014/main" id="{F6D3ED27-C1FA-EA47-262D-1E14ADC42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81" y="6063735"/>
            <a:ext cx="7401077" cy="129882"/>
          </a:xfrm>
          <a:prstGeom prst="rect">
            <a:avLst/>
          </a:prstGeom>
        </p:spPr>
      </p:pic>
      <p:pic>
        <p:nvPicPr>
          <p:cNvPr id="857" name="Imagen 856">
            <a:extLst>
              <a:ext uri="{FF2B5EF4-FFF2-40B4-BE49-F238E27FC236}">
                <a16:creationId xmlns:a16="http://schemas.microsoft.com/office/drawing/2014/main" id="{F80753C7-0C3C-0AAE-6EBF-7525CB3B86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23" t="79045" r="81030"/>
          <a:stretch/>
        </p:blipFill>
        <p:spPr>
          <a:xfrm>
            <a:off x="711012" y="9270322"/>
            <a:ext cx="787311" cy="886132"/>
          </a:xfrm>
          <a:prstGeom prst="rect">
            <a:avLst/>
          </a:prstGeom>
        </p:spPr>
      </p:pic>
      <p:sp>
        <p:nvSpPr>
          <p:cNvPr id="858" name="CuadroTexto 857">
            <a:extLst>
              <a:ext uri="{FF2B5EF4-FFF2-40B4-BE49-F238E27FC236}">
                <a16:creationId xmlns:a16="http://schemas.microsoft.com/office/drawing/2014/main" id="{2326DCC1-A8D6-3DE6-D110-61229CF368CF}"/>
              </a:ext>
            </a:extLst>
          </p:cNvPr>
          <p:cNvSpPr txBox="1"/>
          <p:nvPr/>
        </p:nvSpPr>
        <p:spPr>
          <a:xfrm>
            <a:off x="178767" y="6044782"/>
            <a:ext cx="1302496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133</a:t>
            </a:r>
          </a:p>
        </p:txBody>
      </p:sp>
      <p:sp>
        <p:nvSpPr>
          <p:cNvPr id="859" name="CuadroTexto 858">
            <a:extLst>
              <a:ext uri="{FF2B5EF4-FFF2-40B4-BE49-F238E27FC236}">
                <a16:creationId xmlns:a16="http://schemas.microsoft.com/office/drawing/2014/main" id="{3331AF46-0EE9-BE38-990A-EAABCA83E3AA}"/>
              </a:ext>
            </a:extLst>
          </p:cNvPr>
          <p:cNvSpPr txBox="1"/>
          <p:nvPr/>
        </p:nvSpPr>
        <p:spPr>
          <a:xfrm>
            <a:off x="199109" y="6625639"/>
            <a:ext cx="111789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Sucursal El Salvador</a:t>
            </a:r>
          </a:p>
        </p:txBody>
      </p:sp>
      <p:sp>
        <p:nvSpPr>
          <p:cNvPr id="860" name="CuadroTexto 859">
            <a:extLst>
              <a:ext uri="{FF2B5EF4-FFF2-40B4-BE49-F238E27FC236}">
                <a16:creationId xmlns:a16="http://schemas.microsoft.com/office/drawing/2014/main" id="{D3E6FDA4-60BD-35A4-6D24-6D7D741D4B5A}"/>
              </a:ext>
            </a:extLst>
          </p:cNvPr>
          <p:cNvSpPr txBox="1"/>
          <p:nvPr/>
        </p:nvSpPr>
        <p:spPr>
          <a:xfrm>
            <a:off x="178550" y="6751565"/>
            <a:ext cx="110064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Guadalajara</a:t>
            </a:r>
          </a:p>
        </p:txBody>
      </p:sp>
      <p:sp>
        <p:nvSpPr>
          <p:cNvPr id="861" name="CuadroTexto 860">
            <a:extLst>
              <a:ext uri="{FF2B5EF4-FFF2-40B4-BE49-F238E27FC236}">
                <a16:creationId xmlns:a16="http://schemas.microsoft.com/office/drawing/2014/main" id="{ED4C8ACC-B7C5-5CCA-9D80-3C5B6DE0CDF0}"/>
              </a:ext>
            </a:extLst>
          </p:cNvPr>
          <p:cNvSpPr txBox="1"/>
          <p:nvPr/>
        </p:nvSpPr>
        <p:spPr>
          <a:xfrm>
            <a:off x="181701" y="6868084"/>
            <a:ext cx="1320916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105</a:t>
            </a:r>
          </a:p>
        </p:txBody>
      </p:sp>
      <p:sp>
        <p:nvSpPr>
          <p:cNvPr id="862" name="CuadroTexto 861">
            <a:extLst>
              <a:ext uri="{FF2B5EF4-FFF2-40B4-BE49-F238E27FC236}">
                <a16:creationId xmlns:a16="http://schemas.microsoft.com/office/drawing/2014/main" id="{278177F8-E822-A81D-32B5-65F9A6204548}"/>
              </a:ext>
            </a:extLst>
          </p:cNvPr>
          <p:cNvSpPr txBox="1"/>
          <p:nvPr/>
        </p:nvSpPr>
        <p:spPr>
          <a:xfrm>
            <a:off x="181666" y="6977752"/>
            <a:ext cx="97163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Puebla</a:t>
            </a:r>
          </a:p>
        </p:txBody>
      </p:sp>
      <p:sp>
        <p:nvSpPr>
          <p:cNvPr id="863" name="CuadroTexto 862">
            <a:extLst>
              <a:ext uri="{FF2B5EF4-FFF2-40B4-BE49-F238E27FC236}">
                <a16:creationId xmlns:a16="http://schemas.microsoft.com/office/drawing/2014/main" id="{78B02BB0-8F6C-21F3-38B5-576B8C70DE4D}"/>
              </a:ext>
            </a:extLst>
          </p:cNvPr>
          <p:cNvSpPr txBox="1"/>
          <p:nvPr/>
        </p:nvSpPr>
        <p:spPr>
          <a:xfrm>
            <a:off x="175358" y="7096533"/>
            <a:ext cx="110384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Queretaro</a:t>
            </a:r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6F9D4708-99E0-C986-C2EF-8B5E3709F646}"/>
              </a:ext>
            </a:extLst>
          </p:cNvPr>
          <p:cNvSpPr txBox="1"/>
          <p:nvPr/>
        </p:nvSpPr>
        <p:spPr>
          <a:xfrm>
            <a:off x="175975" y="7212939"/>
            <a:ext cx="971893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Tercero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319B1E30-E652-4783-433C-6A9A9DC7CF25}"/>
              </a:ext>
            </a:extLst>
          </p:cNvPr>
          <p:cNvSpPr txBox="1"/>
          <p:nvPr/>
        </p:nvSpPr>
        <p:spPr>
          <a:xfrm>
            <a:off x="176346" y="7333329"/>
            <a:ext cx="996743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Toluca</a:t>
            </a:r>
          </a:p>
        </p:txBody>
      </p:sp>
      <p:sp>
        <p:nvSpPr>
          <p:cNvPr id="223" name="CuadroTexto 222">
            <a:extLst>
              <a:ext uri="{FF2B5EF4-FFF2-40B4-BE49-F238E27FC236}">
                <a16:creationId xmlns:a16="http://schemas.microsoft.com/office/drawing/2014/main" id="{BCE972CE-F6A9-B96E-8377-6BA711E86DAA}"/>
              </a:ext>
            </a:extLst>
          </p:cNvPr>
          <p:cNvSpPr txBox="1"/>
          <p:nvPr/>
        </p:nvSpPr>
        <p:spPr>
          <a:xfrm>
            <a:off x="178523" y="7448968"/>
            <a:ext cx="98445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Cedis</a:t>
            </a:r>
          </a:p>
        </p:txBody>
      </p:sp>
      <p:sp>
        <p:nvSpPr>
          <p:cNvPr id="864" name="CuadroTexto 863">
            <a:extLst>
              <a:ext uri="{FF2B5EF4-FFF2-40B4-BE49-F238E27FC236}">
                <a16:creationId xmlns:a16="http://schemas.microsoft.com/office/drawing/2014/main" id="{CDBE7445-4ACA-0C5C-1458-2B3B14352CA7}"/>
              </a:ext>
            </a:extLst>
          </p:cNvPr>
          <p:cNvSpPr txBox="1"/>
          <p:nvPr/>
        </p:nvSpPr>
        <p:spPr>
          <a:xfrm>
            <a:off x="1360651" y="6046812"/>
            <a:ext cx="861714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55 - 5920 - 4520</a:t>
            </a:r>
          </a:p>
        </p:txBody>
      </p:sp>
      <p:sp>
        <p:nvSpPr>
          <p:cNvPr id="865" name="CuadroTexto 864">
            <a:extLst>
              <a:ext uri="{FF2B5EF4-FFF2-40B4-BE49-F238E27FC236}">
                <a16:creationId xmlns:a16="http://schemas.microsoft.com/office/drawing/2014/main" id="{2BF21B9D-98CE-D399-4A68-BB6E1E2D5A07}"/>
              </a:ext>
            </a:extLst>
          </p:cNvPr>
          <p:cNvSpPr txBox="1"/>
          <p:nvPr/>
        </p:nvSpPr>
        <p:spPr>
          <a:xfrm>
            <a:off x="1361679" y="6628723"/>
            <a:ext cx="97738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55 - 5542 - 6397</a:t>
            </a:r>
          </a:p>
        </p:txBody>
      </p:sp>
      <p:sp>
        <p:nvSpPr>
          <p:cNvPr id="866" name="CuadroTexto 865">
            <a:extLst>
              <a:ext uri="{FF2B5EF4-FFF2-40B4-BE49-F238E27FC236}">
                <a16:creationId xmlns:a16="http://schemas.microsoft.com/office/drawing/2014/main" id="{77DD97EC-1C09-EB78-3388-0FB1C1719251}"/>
              </a:ext>
            </a:extLst>
          </p:cNvPr>
          <p:cNvSpPr txBox="1"/>
          <p:nvPr/>
        </p:nvSpPr>
        <p:spPr>
          <a:xfrm>
            <a:off x="1369211" y="6752014"/>
            <a:ext cx="965563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333 - 6442 - 110</a:t>
            </a:r>
          </a:p>
        </p:txBody>
      </p:sp>
      <p:sp>
        <p:nvSpPr>
          <p:cNvPr id="867" name="CuadroTexto 866">
            <a:extLst>
              <a:ext uri="{FF2B5EF4-FFF2-40B4-BE49-F238E27FC236}">
                <a16:creationId xmlns:a16="http://schemas.microsoft.com/office/drawing/2014/main" id="{00F97F63-5D68-3511-17A5-8F2D21C54769}"/>
              </a:ext>
            </a:extLst>
          </p:cNvPr>
          <p:cNvSpPr txBox="1"/>
          <p:nvPr/>
        </p:nvSpPr>
        <p:spPr>
          <a:xfrm>
            <a:off x="1368994" y="6863581"/>
            <a:ext cx="96577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55 - 5522 - 4362</a:t>
            </a:r>
          </a:p>
        </p:txBody>
      </p:sp>
      <p:sp>
        <p:nvSpPr>
          <p:cNvPr id="868" name="CuadroTexto 867">
            <a:extLst>
              <a:ext uri="{FF2B5EF4-FFF2-40B4-BE49-F238E27FC236}">
                <a16:creationId xmlns:a16="http://schemas.microsoft.com/office/drawing/2014/main" id="{08C4F580-92AD-887C-D927-A2F4A74BA234}"/>
              </a:ext>
            </a:extLst>
          </p:cNvPr>
          <p:cNvSpPr txBox="1"/>
          <p:nvPr/>
        </p:nvSpPr>
        <p:spPr>
          <a:xfrm>
            <a:off x="1374352" y="6976826"/>
            <a:ext cx="967736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222 - 2323 - 537</a:t>
            </a:r>
          </a:p>
        </p:txBody>
      </p:sp>
      <p:sp>
        <p:nvSpPr>
          <p:cNvPr id="869" name="CuadroTexto 868">
            <a:extLst>
              <a:ext uri="{FF2B5EF4-FFF2-40B4-BE49-F238E27FC236}">
                <a16:creationId xmlns:a16="http://schemas.microsoft.com/office/drawing/2014/main" id="{C84699C4-10C9-0C2A-B990-0D3FE4F7FAB3}"/>
              </a:ext>
            </a:extLst>
          </p:cNvPr>
          <p:cNvSpPr txBox="1"/>
          <p:nvPr/>
        </p:nvSpPr>
        <p:spPr>
          <a:xfrm>
            <a:off x="1370559" y="7097360"/>
            <a:ext cx="98314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442 - 2145 - 898</a:t>
            </a:r>
          </a:p>
        </p:txBody>
      </p:sp>
      <p:sp>
        <p:nvSpPr>
          <p:cNvPr id="870" name="CuadroTexto 869">
            <a:extLst>
              <a:ext uri="{FF2B5EF4-FFF2-40B4-BE49-F238E27FC236}">
                <a16:creationId xmlns:a16="http://schemas.microsoft.com/office/drawing/2014/main" id="{4B745BFE-1AEC-EDEB-C67F-5E48B4FE0610}"/>
              </a:ext>
            </a:extLst>
          </p:cNvPr>
          <p:cNvSpPr txBox="1"/>
          <p:nvPr/>
        </p:nvSpPr>
        <p:spPr>
          <a:xfrm>
            <a:off x="1371027" y="7215989"/>
            <a:ext cx="963745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55 - 5522 - 1313</a:t>
            </a:r>
          </a:p>
        </p:txBody>
      </p:sp>
      <p:sp>
        <p:nvSpPr>
          <p:cNvPr id="871" name="CuadroTexto 870">
            <a:extLst>
              <a:ext uri="{FF2B5EF4-FFF2-40B4-BE49-F238E27FC236}">
                <a16:creationId xmlns:a16="http://schemas.microsoft.com/office/drawing/2014/main" id="{CF4804EE-E77C-4FF7-2CAE-5C83EB685739}"/>
              </a:ext>
            </a:extLst>
          </p:cNvPr>
          <p:cNvSpPr txBox="1"/>
          <p:nvPr/>
        </p:nvSpPr>
        <p:spPr>
          <a:xfrm>
            <a:off x="1363771" y="7340424"/>
            <a:ext cx="963686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 – 2355 - 159</a:t>
            </a:r>
          </a:p>
        </p:txBody>
      </p:sp>
      <p:sp>
        <p:nvSpPr>
          <p:cNvPr id="872" name="CuadroTexto 871">
            <a:extLst>
              <a:ext uri="{FF2B5EF4-FFF2-40B4-BE49-F238E27FC236}">
                <a16:creationId xmlns:a16="http://schemas.microsoft.com/office/drawing/2014/main" id="{5EF69EF3-C911-C768-B0BA-8BEA70B017D0}"/>
              </a:ext>
            </a:extLst>
          </p:cNvPr>
          <p:cNvSpPr txBox="1"/>
          <p:nvPr/>
        </p:nvSpPr>
        <p:spPr>
          <a:xfrm>
            <a:off x="1366888" y="7450589"/>
            <a:ext cx="101293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55 - 5542 - 0253 </a:t>
            </a:r>
          </a:p>
        </p:txBody>
      </p:sp>
      <p:sp>
        <p:nvSpPr>
          <p:cNvPr id="873" name="CuadroTexto 872">
            <a:extLst>
              <a:ext uri="{FF2B5EF4-FFF2-40B4-BE49-F238E27FC236}">
                <a16:creationId xmlns:a16="http://schemas.microsoft.com/office/drawing/2014/main" id="{8B5084A7-D0D3-48D2-2D1E-D6BBA409FD29}"/>
              </a:ext>
            </a:extLst>
          </p:cNvPr>
          <p:cNvSpPr txBox="1"/>
          <p:nvPr/>
        </p:nvSpPr>
        <p:spPr>
          <a:xfrm>
            <a:off x="2163644" y="6516920"/>
            <a:ext cx="96725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55 - 6414 - 8974</a:t>
            </a:r>
          </a:p>
        </p:txBody>
      </p:sp>
      <p:sp>
        <p:nvSpPr>
          <p:cNvPr id="874" name="CuadroTexto 873">
            <a:extLst>
              <a:ext uri="{FF2B5EF4-FFF2-40B4-BE49-F238E27FC236}">
                <a16:creationId xmlns:a16="http://schemas.microsoft.com/office/drawing/2014/main" id="{AE19A02F-FCAA-A423-F2EA-F7FAD2A69387}"/>
              </a:ext>
            </a:extLst>
          </p:cNvPr>
          <p:cNvSpPr txBox="1"/>
          <p:nvPr/>
        </p:nvSpPr>
        <p:spPr>
          <a:xfrm>
            <a:off x="2158040" y="6631974"/>
            <a:ext cx="9728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55 - 3010 - 6339</a:t>
            </a:r>
          </a:p>
        </p:txBody>
      </p:sp>
      <p:sp>
        <p:nvSpPr>
          <p:cNvPr id="875" name="CuadroTexto 874">
            <a:extLst>
              <a:ext uri="{FF2B5EF4-FFF2-40B4-BE49-F238E27FC236}">
                <a16:creationId xmlns:a16="http://schemas.microsoft.com/office/drawing/2014/main" id="{356AACFF-6386-6946-7FF8-66F1B9C9A8F7}"/>
              </a:ext>
            </a:extLst>
          </p:cNvPr>
          <p:cNvSpPr txBox="1"/>
          <p:nvPr/>
        </p:nvSpPr>
        <p:spPr>
          <a:xfrm>
            <a:off x="2142957" y="6747655"/>
            <a:ext cx="85434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331 - 9449 - 847</a:t>
            </a:r>
          </a:p>
        </p:txBody>
      </p:sp>
      <p:sp>
        <p:nvSpPr>
          <p:cNvPr id="876" name="CuadroTexto 875">
            <a:extLst>
              <a:ext uri="{FF2B5EF4-FFF2-40B4-BE49-F238E27FC236}">
                <a16:creationId xmlns:a16="http://schemas.microsoft.com/office/drawing/2014/main" id="{31047CDF-2324-6D91-04DA-187AA72E93ED}"/>
              </a:ext>
            </a:extLst>
          </p:cNvPr>
          <p:cNvSpPr txBox="1"/>
          <p:nvPr/>
        </p:nvSpPr>
        <p:spPr>
          <a:xfrm>
            <a:off x="2158347" y="6872960"/>
            <a:ext cx="972554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55 - 3035 - 5790</a:t>
            </a:r>
          </a:p>
        </p:txBody>
      </p:sp>
      <p:sp>
        <p:nvSpPr>
          <p:cNvPr id="877" name="CuadroTexto 876">
            <a:extLst>
              <a:ext uri="{FF2B5EF4-FFF2-40B4-BE49-F238E27FC236}">
                <a16:creationId xmlns:a16="http://schemas.microsoft.com/office/drawing/2014/main" id="{1B98DB8B-8EA8-7A25-9BA3-D6F84C47BAF6}"/>
              </a:ext>
            </a:extLst>
          </p:cNvPr>
          <p:cNvSpPr txBox="1"/>
          <p:nvPr/>
        </p:nvSpPr>
        <p:spPr>
          <a:xfrm>
            <a:off x="2162967" y="6984091"/>
            <a:ext cx="90209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222 - 7642 - 798</a:t>
            </a:r>
          </a:p>
        </p:txBody>
      </p:sp>
      <p:sp>
        <p:nvSpPr>
          <p:cNvPr id="878" name="CuadroTexto 877">
            <a:extLst>
              <a:ext uri="{FF2B5EF4-FFF2-40B4-BE49-F238E27FC236}">
                <a16:creationId xmlns:a16="http://schemas.microsoft.com/office/drawing/2014/main" id="{2EBDB61B-F0A0-E369-5FD1-9664484D0232}"/>
              </a:ext>
            </a:extLst>
          </p:cNvPr>
          <p:cNvSpPr txBox="1"/>
          <p:nvPr/>
        </p:nvSpPr>
        <p:spPr>
          <a:xfrm>
            <a:off x="2158347" y="7098181"/>
            <a:ext cx="972554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442 - 8249 - 011</a:t>
            </a:r>
          </a:p>
        </p:txBody>
      </p:sp>
      <p:sp>
        <p:nvSpPr>
          <p:cNvPr id="879" name="CuadroTexto 878">
            <a:extLst>
              <a:ext uri="{FF2B5EF4-FFF2-40B4-BE49-F238E27FC236}">
                <a16:creationId xmlns:a16="http://schemas.microsoft.com/office/drawing/2014/main" id="{8A24C3A2-83A4-90C8-7539-408DFDDA1F57}"/>
              </a:ext>
            </a:extLst>
          </p:cNvPr>
          <p:cNvSpPr txBox="1"/>
          <p:nvPr/>
        </p:nvSpPr>
        <p:spPr>
          <a:xfrm>
            <a:off x="2159098" y="7217767"/>
            <a:ext cx="830893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55 - 3035 - 5788</a:t>
            </a:r>
          </a:p>
        </p:txBody>
      </p:sp>
      <p:sp>
        <p:nvSpPr>
          <p:cNvPr id="880" name="CuadroTexto 879">
            <a:extLst>
              <a:ext uri="{FF2B5EF4-FFF2-40B4-BE49-F238E27FC236}">
                <a16:creationId xmlns:a16="http://schemas.microsoft.com/office/drawing/2014/main" id="{611E6356-2D87-4E49-7FC4-81C0EFBE26AE}"/>
              </a:ext>
            </a:extLst>
          </p:cNvPr>
          <p:cNvSpPr txBox="1"/>
          <p:nvPr/>
        </p:nvSpPr>
        <p:spPr>
          <a:xfrm>
            <a:off x="2163241" y="7333965"/>
            <a:ext cx="96766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722 - 1122 - 531</a:t>
            </a:r>
          </a:p>
        </p:txBody>
      </p:sp>
      <p:sp>
        <p:nvSpPr>
          <p:cNvPr id="881" name="CuadroTexto 880">
            <a:extLst>
              <a:ext uri="{FF2B5EF4-FFF2-40B4-BE49-F238E27FC236}">
                <a16:creationId xmlns:a16="http://schemas.microsoft.com/office/drawing/2014/main" id="{5AD88743-2EB8-177C-CAF6-0EF6BD1CEF5F}"/>
              </a:ext>
            </a:extLst>
          </p:cNvPr>
          <p:cNvSpPr txBox="1"/>
          <p:nvPr/>
        </p:nvSpPr>
        <p:spPr>
          <a:xfrm>
            <a:off x="6403743" y="6506176"/>
            <a:ext cx="16598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academia@dannytex.com</a:t>
            </a:r>
          </a:p>
        </p:txBody>
      </p:sp>
      <p:sp>
        <p:nvSpPr>
          <p:cNvPr id="882" name="CuadroTexto 881">
            <a:extLst>
              <a:ext uri="{FF2B5EF4-FFF2-40B4-BE49-F238E27FC236}">
                <a16:creationId xmlns:a16="http://schemas.microsoft.com/office/drawing/2014/main" id="{8275E788-93AE-3C09-A1A6-BFE8380DE490}"/>
              </a:ext>
            </a:extLst>
          </p:cNvPr>
          <p:cNvSpPr txBox="1"/>
          <p:nvPr/>
        </p:nvSpPr>
        <p:spPr>
          <a:xfrm>
            <a:off x="6415414" y="6630131"/>
            <a:ext cx="174175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elsalvador@dannytex.com</a:t>
            </a:r>
          </a:p>
        </p:txBody>
      </p:sp>
      <p:sp>
        <p:nvSpPr>
          <p:cNvPr id="883" name="CuadroTexto 882">
            <a:extLst>
              <a:ext uri="{FF2B5EF4-FFF2-40B4-BE49-F238E27FC236}">
                <a16:creationId xmlns:a16="http://schemas.microsoft.com/office/drawing/2014/main" id="{81FAE2BF-5683-1CC7-F755-FC91A9CF43A0}"/>
              </a:ext>
            </a:extLst>
          </p:cNvPr>
          <p:cNvSpPr txBox="1"/>
          <p:nvPr/>
        </p:nvSpPr>
        <p:spPr>
          <a:xfrm>
            <a:off x="6359024" y="6646148"/>
            <a:ext cx="1361614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guadalajara@dannytex.com</a:t>
            </a:r>
          </a:p>
        </p:txBody>
      </p:sp>
      <p:sp>
        <p:nvSpPr>
          <p:cNvPr id="884" name="CuadroTexto 883">
            <a:extLst>
              <a:ext uri="{FF2B5EF4-FFF2-40B4-BE49-F238E27FC236}">
                <a16:creationId xmlns:a16="http://schemas.microsoft.com/office/drawing/2014/main" id="{8FADACA4-0AFF-B286-1D34-CD3501245A92}"/>
              </a:ext>
            </a:extLst>
          </p:cNvPr>
          <p:cNvSpPr txBox="1"/>
          <p:nvPr/>
        </p:nvSpPr>
        <p:spPr>
          <a:xfrm>
            <a:off x="6327302" y="6848794"/>
            <a:ext cx="134111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guatemala@dannytex.com</a:t>
            </a:r>
          </a:p>
        </p:txBody>
      </p:sp>
      <p:sp>
        <p:nvSpPr>
          <p:cNvPr id="885" name="CuadroTexto 884">
            <a:extLst>
              <a:ext uri="{FF2B5EF4-FFF2-40B4-BE49-F238E27FC236}">
                <a16:creationId xmlns:a16="http://schemas.microsoft.com/office/drawing/2014/main" id="{D56E76AB-4159-30D3-DA3B-E1CD0D2A1AD3}"/>
              </a:ext>
            </a:extLst>
          </p:cNvPr>
          <p:cNvSpPr txBox="1"/>
          <p:nvPr/>
        </p:nvSpPr>
        <p:spPr>
          <a:xfrm>
            <a:off x="6427814" y="6969588"/>
            <a:ext cx="139484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puebla@dannytex.com</a:t>
            </a:r>
          </a:p>
        </p:txBody>
      </p:sp>
      <p:sp>
        <p:nvSpPr>
          <p:cNvPr id="886" name="CuadroTexto 885">
            <a:extLst>
              <a:ext uri="{FF2B5EF4-FFF2-40B4-BE49-F238E27FC236}">
                <a16:creationId xmlns:a16="http://schemas.microsoft.com/office/drawing/2014/main" id="{1843688A-D9F7-C8AD-25B5-C2929A8BACCD}"/>
              </a:ext>
            </a:extLst>
          </p:cNvPr>
          <p:cNvSpPr txBox="1"/>
          <p:nvPr/>
        </p:nvSpPr>
        <p:spPr>
          <a:xfrm>
            <a:off x="6355682" y="7307431"/>
            <a:ext cx="130755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toluca@dannytex.com</a:t>
            </a:r>
          </a:p>
        </p:txBody>
      </p:sp>
      <p:sp>
        <p:nvSpPr>
          <p:cNvPr id="887" name="CuadroTexto 886">
            <a:extLst>
              <a:ext uri="{FF2B5EF4-FFF2-40B4-BE49-F238E27FC236}">
                <a16:creationId xmlns:a16="http://schemas.microsoft.com/office/drawing/2014/main" id="{369D76B3-5A6D-6741-0500-2CB51A03842E}"/>
              </a:ext>
            </a:extLst>
          </p:cNvPr>
          <p:cNvSpPr txBox="1"/>
          <p:nvPr/>
        </p:nvSpPr>
        <p:spPr>
          <a:xfrm>
            <a:off x="6419541" y="7092358"/>
            <a:ext cx="1308924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queretaro@dannytex.com</a:t>
            </a:r>
          </a:p>
        </p:txBody>
      </p:sp>
      <p:sp>
        <p:nvSpPr>
          <p:cNvPr id="888" name="CuadroTexto 887">
            <a:extLst>
              <a:ext uri="{FF2B5EF4-FFF2-40B4-BE49-F238E27FC236}">
                <a16:creationId xmlns:a16="http://schemas.microsoft.com/office/drawing/2014/main" id="{5CED1563-9F60-260F-5FC9-CCBBF35A9BE1}"/>
              </a:ext>
            </a:extLst>
          </p:cNvPr>
          <p:cNvSpPr txBox="1"/>
          <p:nvPr/>
        </p:nvSpPr>
        <p:spPr>
          <a:xfrm>
            <a:off x="6559683" y="7195055"/>
            <a:ext cx="111800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tercero@dannytex.com</a:t>
            </a:r>
          </a:p>
        </p:txBody>
      </p:sp>
      <p:sp>
        <p:nvSpPr>
          <p:cNvPr id="889" name="CuadroTexto 888">
            <a:extLst>
              <a:ext uri="{FF2B5EF4-FFF2-40B4-BE49-F238E27FC236}">
                <a16:creationId xmlns:a16="http://schemas.microsoft.com/office/drawing/2014/main" id="{B050A46E-50BC-A069-A16F-868B61A2109E}"/>
              </a:ext>
            </a:extLst>
          </p:cNvPr>
          <p:cNvSpPr txBox="1"/>
          <p:nvPr/>
        </p:nvSpPr>
        <p:spPr>
          <a:xfrm>
            <a:off x="6590284" y="7437375"/>
            <a:ext cx="1299137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ventas@dannytex.com</a:t>
            </a:r>
          </a:p>
        </p:txBody>
      </p:sp>
      <p:sp>
        <p:nvSpPr>
          <p:cNvPr id="890" name="Marcador de contenido 2">
            <a:extLst>
              <a:ext uri="{FF2B5EF4-FFF2-40B4-BE49-F238E27FC236}">
                <a16:creationId xmlns:a16="http://schemas.microsoft.com/office/drawing/2014/main" id="{9820AC12-D2C9-5271-FDE9-C35B1ED96411}"/>
              </a:ext>
            </a:extLst>
          </p:cNvPr>
          <p:cNvSpPr txBox="1">
            <a:spLocks/>
          </p:cNvSpPr>
          <p:nvPr/>
        </p:nvSpPr>
        <p:spPr>
          <a:xfrm>
            <a:off x="154498" y="7669006"/>
            <a:ext cx="7363731" cy="490573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Precio del kilo por rollo en corte aumenta $5.00, Precios sujetos a cambios sin previo aviso,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Julio 2025.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Forma de pago: Efectivo, tarjeta de crédito o debito, cheque o deposito o transferencia bancaria con autorizaciones de lunes a viernes.</a:t>
            </a:r>
          </a:p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r>
              <a:rPr lang="es-ES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descuentos no aplican en: pago con anticipo o entrega a domicilio o envió por paquetería o tarjeta de crédito o debito o venta a crédito, no acumulable con otras promociones. </a:t>
            </a:r>
          </a:p>
          <a:p>
            <a:pPr algn="l"/>
            <a:endParaRPr lang="es-MX" sz="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s-MX" sz="62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1" name="Marcador de contenido 2">
            <a:extLst>
              <a:ext uri="{FF2B5EF4-FFF2-40B4-BE49-F238E27FC236}">
                <a16:creationId xmlns:a16="http://schemas.microsoft.com/office/drawing/2014/main" id="{6591EA75-FC93-2EDC-72BE-08444B3B84F8}"/>
              </a:ext>
            </a:extLst>
          </p:cNvPr>
          <p:cNvSpPr txBox="1">
            <a:spLocks/>
          </p:cNvSpPr>
          <p:nvPr/>
        </p:nvSpPr>
        <p:spPr>
          <a:xfrm>
            <a:off x="143513" y="8930603"/>
            <a:ext cx="7495399" cy="206898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Lunes a viernes de 9:30 a 18:30 horas y Sábados 9:30 a 14:30 horas.  Solicita la promoción del mes en la sucursal de tu preferencia.  Activa tu línea de crédito.</a:t>
            </a:r>
          </a:p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r>
              <a:rPr lang="es-MX" sz="600" b="1" dirty="0">
                <a:solidFill>
                  <a:srgbClr val="002060"/>
                </a:solidFill>
                <a:latin typeface="Lucida Handwriting" pitchFamily="66" charset="0"/>
              </a:rPr>
              <a:t>DANNY TEX ® </a:t>
            </a: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1993. Compare nuestra Calidad, servicio y precio. </a:t>
            </a:r>
          </a:p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Dudas o aclaraciones: supcen@dannytex.com  o  55 - 3035 - 5789   /   vtd@avantetextil.com  o  55 - 1794 - 3857  </a:t>
            </a:r>
          </a:p>
          <a:p>
            <a:pPr algn="l"/>
            <a:endParaRPr lang="es-MX" sz="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892" name="CuadroTexto 891">
            <a:extLst>
              <a:ext uri="{FF2B5EF4-FFF2-40B4-BE49-F238E27FC236}">
                <a16:creationId xmlns:a16="http://schemas.microsoft.com/office/drawing/2014/main" id="{36C3AE80-2DD2-AA98-2EB3-3CAB04FC3933}"/>
              </a:ext>
            </a:extLst>
          </p:cNvPr>
          <p:cNvSpPr txBox="1"/>
          <p:nvPr/>
        </p:nvSpPr>
        <p:spPr>
          <a:xfrm>
            <a:off x="2616798" y="5109877"/>
            <a:ext cx="254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Telas Deportivas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a 1, 2 o 3 meses. </a:t>
            </a:r>
          </a:p>
        </p:txBody>
      </p:sp>
      <p:sp>
        <p:nvSpPr>
          <p:cNvPr id="893" name="CuadroTexto 892">
            <a:extLst>
              <a:ext uri="{FF2B5EF4-FFF2-40B4-BE49-F238E27FC236}">
                <a16:creationId xmlns:a16="http://schemas.microsoft.com/office/drawing/2014/main" id="{0750DA7E-44FA-4859-8659-66E275BB60EE}"/>
              </a:ext>
            </a:extLst>
          </p:cNvPr>
          <p:cNvSpPr txBox="1"/>
          <p:nvPr/>
        </p:nvSpPr>
        <p:spPr>
          <a:xfrm>
            <a:off x="1481263" y="9749942"/>
            <a:ext cx="544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TELA DIRECTA DE FÁBRICA  -  PRECIOS I.V.A. INCLUIDO  -  ENTREGA EN TODA LA REPÚBLICA MEXICANA</a:t>
            </a:r>
          </a:p>
        </p:txBody>
      </p:sp>
      <p:pic>
        <p:nvPicPr>
          <p:cNvPr id="894" name="Imagen 893">
            <a:extLst>
              <a:ext uri="{FF2B5EF4-FFF2-40B4-BE49-F238E27FC236}">
                <a16:creationId xmlns:a16="http://schemas.microsoft.com/office/drawing/2014/main" id="{8C54DD34-4C45-0090-0BAB-37BE2B5324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9118" y="9437811"/>
            <a:ext cx="196636" cy="196636"/>
          </a:xfrm>
          <a:prstGeom prst="rect">
            <a:avLst/>
          </a:prstGeom>
        </p:spPr>
      </p:pic>
      <p:pic>
        <p:nvPicPr>
          <p:cNvPr id="895" name="Imagen 894">
            <a:extLst>
              <a:ext uri="{FF2B5EF4-FFF2-40B4-BE49-F238E27FC236}">
                <a16:creationId xmlns:a16="http://schemas.microsoft.com/office/drawing/2014/main" id="{C11FB211-1F04-7D9D-3F80-9B75D5E7C3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2762" y="9431875"/>
            <a:ext cx="196636" cy="196636"/>
          </a:xfrm>
          <a:prstGeom prst="rect">
            <a:avLst/>
          </a:prstGeom>
        </p:spPr>
      </p:pic>
      <p:sp>
        <p:nvSpPr>
          <p:cNvPr id="896" name="CuadroTexto 895">
            <a:extLst>
              <a:ext uri="{FF2B5EF4-FFF2-40B4-BE49-F238E27FC236}">
                <a16:creationId xmlns:a16="http://schemas.microsoft.com/office/drawing/2014/main" id="{8420D06A-30F5-60B5-7059-1AAF6574D7F6}"/>
              </a:ext>
            </a:extLst>
          </p:cNvPr>
          <p:cNvSpPr txBox="1"/>
          <p:nvPr/>
        </p:nvSpPr>
        <p:spPr>
          <a:xfrm>
            <a:off x="1781213" y="9427372"/>
            <a:ext cx="8730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897" name="CuadroTexto 896">
            <a:extLst>
              <a:ext uri="{FF2B5EF4-FFF2-40B4-BE49-F238E27FC236}">
                <a16:creationId xmlns:a16="http://schemas.microsoft.com/office/drawing/2014/main" id="{124BD8A4-16D3-A54C-578B-6CDEB9C3F290}"/>
              </a:ext>
            </a:extLst>
          </p:cNvPr>
          <p:cNvSpPr txBox="1"/>
          <p:nvPr/>
        </p:nvSpPr>
        <p:spPr>
          <a:xfrm>
            <a:off x="2804890" y="9428181"/>
            <a:ext cx="8430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898" name="CuadroTexto 897">
            <a:extLst>
              <a:ext uri="{FF2B5EF4-FFF2-40B4-BE49-F238E27FC236}">
                <a16:creationId xmlns:a16="http://schemas.microsoft.com/office/drawing/2014/main" id="{C3B87DC4-925F-FEE4-4190-7C252D19F8B9}"/>
              </a:ext>
            </a:extLst>
          </p:cNvPr>
          <p:cNvSpPr txBox="1"/>
          <p:nvPr/>
        </p:nvSpPr>
        <p:spPr>
          <a:xfrm>
            <a:off x="3720046" y="9369789"/>
            <a:ext cx="303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sp>
        <p:nvSpPr>
          <p:cNvPr id="899" name="Marcador de contenido 2">
            <a:extLst>
              <a:ext uri="{FF2B5EF4-FFF2-40B4-BE49-F238E27FC236}">
                <a16:creationId xmlns:a16="http://schemas.microsoft.com/office/drawing/2014/main" id="{9BE4D6FF-C874-2371-7AC4-2F1036F3AC4F}"/>
              </a:ext>
            </a:extLst>
          </p:cNvPr>
          <p:cNvSpPr txBox="1">
            <a:spLocks/>
          </p:cNvSpPr>
          <p:nvPr/>
        </p:nvSpPr>
        <p:spPr>
          <a:xfrm>
            <a:off x="143512" y="5809038"/>
            <a:ext cx="7405647" cy="206898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Tela Deportiva: venta y entrega en esta sucursal o envió por paquetería de tu selección.</a:t>
            </a:r>
          </a:p>
        </p:txBody>
      </p:sp>
      <p:pic>
        <p:nvPicPr>
          <p:cNvPr id="900" name="Imagen 899">
            <a:extLst>
              <a:ext uri="{FF2B5EF4-FFF2-40B4-BE49-F238E27FC236}">
                <a16:creationId xmlns:a16="http://schemas.microsoft.com/office/drawing/2014/main" id="{C7AA2D31-0DDC-E1BA-AAF5-0ECCE6F3E21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1059" b="87628"/>
          <a:stretch/>
        </p:blipFill>
        <p:spPr>
          <a:xfrm>
            <a:off x="5175559" y="5021234"/>
            <a:ext cx="2166353" cy="599252"/>
          </a:xfrm>
          <a:prstGeom prst="rect">
            <a:avLst/>
          </a:prstGeom>
        </p:spPr>
      </p:pic>
      <p:pic>
        <p:nvPicPr>
          <p:cNvPr id="901" name="Imagen 900">
            <a:extLst>
              <a:ext uri="{FF2B5EF4-FFF2-40B4-BE49-F238E27FC236}">
                <a16:creationId xmlns:a16="http://schemas.microsoft.com/office/drawing/2014/main" id="{B8515D83-2243-91F8-A8C0-A0156AC8527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r="65000" b="86030"/>
          <a:stretch/>
        </p:blipFill>
        <p:spPr>
          <a:xfrm>
            <a:off x="55991" y="5049175"/>
            <a:ext cx="2214104" cy="571780"/>
          </a:xfrm>
          <a:prstGeom prst="rect">
            <a:avLst/>
          </a:prstGeom>
        </p:spPr>
      </p:pic>
      <p:pic>
        <p:nvPicPr>
          <p:cNvPr id="902" name="Imagen 901">
            <a:extLst>
              <a:ext uri="{FF2B5EF4-FFF2-40B4-BE49-F238E27FC236}">
                <a16:creationId xmlns:a16="http://schemas.microsoft.com/office/drawing/2014/main" id="{4C7C4A7F-E0D5-3DFF-0B46-CDF84CD6E3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8470" y="6103750"/>
            <a:ext cx="86653" cy="69322"/>
          </a:xfrm>
          <a:prstGeom prst="rect">
            <a:avLst/>
          </a:prstGeom>
        </p:spPr>
      </p:pic>
      <p:sp>
        <p:nvSpPr>
          <p:cNvPr id="903" name="CuadroTexto 902">
            <a:extLst>
              <a:ext uri="{FF2B5EF4-FFF2-40B4-BE49-F238E27FC236}">
                <a16:creationId xmlns:a16="http://schemas.microsoft.com/office/drawing/2014/main" id="{E2E5C1C4-6EC5-5372-3A24-4E2240688CBB}"/>
              </a:ext>
            </a:extLst>
          </p:cNvPr>
          <p:cNvSpPr txBox="1"/>
          <p:nvPr/>
        </p:nvSpPr>
        <p:spPr>
          <a:xfrm>
            <a:off x="181873" y="6499617"/>
            <a:ext cx="110463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Academia</a:t>
            </a:r>
          </a:p>
        </p:txBody>
      </p:sp>
      <p:sp>
        <p:nvSpPr>
          <p:cNvPr id="904" name="CuadroTexto 903">
            <a:extLst>
              <a:ext uri="{FF2B5EF4-FFF2-40B4-BE49-F238E27FC236}">
                <a16:creationId xmlns:a16="http://schemas.microsoft.com/office/drawing/2014/main" id="{E2AFA190-23BC-984F-3386-74872EC75D9C}"/>
              </a:ext>
            </a:extLst>
          </p:cNvPr>
          <p:cNvSpPr txBox="1"/>
          <p:nvPr/>
        </p:nvSpPr>
        <p:spPr>
          <a:xfrm>
            <a:off x="2148001" y="6045587"/>
            <a:ext cx="1063368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55 - 6675 - 4287</a:t>
            </a:r>
          </a:p>
        </p:txBody>
      </p:sp>
      <p:sp>
        <p:nvSpPr>
          <p:cNvPr id="905" name="CuadroTexto 904">
            <a:extLst>
              <a:ext uri="{FF2B5EF4-FFF2-40B4-BE49-F238E27FC236}">
                <a16:creationId xmlns:a16="http://schemas.microsoft.com/office/drawing/2014/main" id="{F50C9571-94CC-6FF4-8671-0DF23FBF6D7F}"/>
              </a:ext>
            </a:extLst>
          </p:cNvPr>
          <p:cNvSpPr txBox="1"/>
          <p:nvPr/>
        </p:nvSpPr>
        <p:spPr>
          <a:xfrm>
            <a:off x="2911258" y="6046160"/>
            <a:ext cx="3599327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Rep. de Guatemala 133 - 8 y 9, Centro, C.P. 06060, Cuauhtemoc, Ciudad de México      </a:t>
            </a:r>
          </a:p>
        </p:txBody>
      </p:sp>
      <p:sp>
        <p:nvSpPr>
          <p:cNvPr id="906" name="CuadroTexto 905">
            <a:extLst>
              <a:ext uri="{FF2B5EF4-FFF2-40B4-BE49-F238E27FC236}">
                <a16:creationId xmlns:a16="http://schemas.microsoft.com/office/drawing/2014/main" id="{DDFA9340-ED0C-0D48-2E9C-460D70CFB6C4}"/>
              </a:ext>
            </a:extLst>
          </p:cNvPr>
          <p:cNvSpPr txBox="1"/>
          <p:nvPr/>
        </p:nvSpPr>
        <p:spPr>
          <a:xfrm>
            <a:off x="6415420" y="5961321"/>
            <a:ext cx="1506805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deportivas@dannytex.com</a:t>
            </a:r>
          </a:p>
        </p:txBody>
      </p:sp>
      <p:sp>
        <p:nvSpPr>
          <p:cNvPr id="907" name="Marcador de contenido 2">
            <a:extLst>
              <a:ext uri="{FF2B5EF4-FFF2-40B4-BE49-F238E27FC236}">
                <a16:creationId xmlns:a16="http://schemas.microsoft.com/office/drawing/2014/main" id="{00E1EEF9-5445-91D7-DE2D-C48ACF10DDC5}"/>
              </a:ext>
            </a:extLst>
          </p:cNvPr>
          <p:cNvSpPr txBox="1">
            <a:spLocks/>
          </p:cNvSpPr>
          <p:nvPr/>
        </p:nvSpPr>
        <p:spPr>
          <a:xfrm>
            <a:off x="143512" y="6307256"/>
            <a:ext cx="7405648" cy="206898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Tela Deportiva: venta y envió por la paquetería de tu elección. </a:t>
            </a:r>
          </a:p>
        </p:txBody>
      </p:sp>
      <p:pic>
        <p:nvPicPr>
          <p:cNvPr id="908" name="Imagen 907">
            <a:extLst>
              <a:ext uri="{FF2B5EF4-FFF2-40B4-BE49-F238E27FC236}">
                <a16:creationId xmlns:a16="http://schemas.microsoft.com/office/drawing/2014/main" id="{21F9CF49-7B6C-2098-5A6E-9AD13A746C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6563390"/>
            <a:ext cx="86653" cy="69322"/>
          </a:xfrm>
          <a:prstGeom prst="rect">
            <a:avLst/>
          </a:prstGeom>
        </p:spPr>
      </p:pic>
      <p:sp>
        <p:nvSpPr>
          <p:cNvPr id="909" name="CuadroTexto 908">
            <a:extLst>
              <a:ext uri="{FF2B5EF4-FFF2-40B4-BE49-F238E27FC236}">
                <a16:creationId xmlns:a16="http://schemas.microsoft.com/office/drawing/2014/main" id="{74FDA1B5-611B-001C-F157-0ED0998FCBE7}"/>
              </a:ext>
            </a:extLst>
          </p:cNvPr>
          <p:cNvSpPr txBox="1"/>
          <p:nvPr/>
        </p:nvSpPr>
        <p:spPr>
          <a:xfrm>
            <a:off x="1368996" y="6508552"/>
            <a:ext cx="885149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55 - 5542 -6382</a:t>
            </a:r>
          </a:p>
        </p:txBody>
      </p:sp>
      <p:sp>
        <p:nvSpPr>
          <p:cNvPr id="910" name="CuadroTexto 909">
            <a:extLst>
              <a:ext uri="{FF2B5EF4-FFF2-40B4-BE49-F238E27FC236}">
                <a16:creationId xmlns:a16="http://schemas.microsoft.com/office/drawing/2014/main" id="{A9F54611-E6E9-5542-FFA8-EC93AA49FBFA}"/>
              </a:ext>
            </a:extLst>
          </p:cNvPr>
          <p:cNvSpPr txBox="1"/>
          <p:nvPr/>
        </p:nvSpPr>
        <p:spPr>
          <a:xfrm>
            <a:off x="2920783" y="6498930"/>
            <a:ext cx="33987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 2 - C, Centro, C.P. 06060, Cuauhtemoc, Cuidad de México</a:t>
            </a:r>
          </a:p>
        </p:txBody>
      </p:sp>
      <p:pic>
        <p:nvPicPr>
          <p:cNvPr id="911" name="Imagen 910">
            <a:extLst>
              <a:ext uri="{FF2B5EF4-FFF2-40B4-BE49-F238E27FC236}">
                <a16:creationId xmlns:a16="http://schemas.microsoft.com/office/drawing/2014/main" id="{227EF701-49F4-82B1-C92B-0D0DCFE8E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6690843"/>
            <a:ext cx="86653" cy="69322"/>
          </a:xfrm>
          <a:prstGeom prst="rect">
            <a:avLst/>
          </a:prstGeom>
        </p:spPr>
      </p:pic>
      <p:sp>
        <p:nvSpPr>
          <p:cNvPr id="912" name="CuadroTexto 911">
            <a:extLst>
              <a:ext uri="{FF2B5EF4-FFF2-40B4-BE49-F238E27FC236}">
                <a16:creationId xmlns:a16="http://schemas.microsoft.com/office/drawing/2014/main" id="{2EDC1528-B400-5875-8377-7F0DF5769B04}"/>
              </a:ext>
            </a:extLst>
          </p:cNvPr>
          <p:cNvSpPr txBox="1"/>
          <p:nvPr/>
        </p:nvSpPr>
        <p:spPr>
          <a:xfrm>
            <a:off x="2928097" y="6623710"/>
            <a:ext cx="339876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Republica del Salvador 175 – A, Centro, C.P. 06090, Ciudad de México</a:t>
            </a:r>
          </a:p>
        </p:txBody>
      </p:sp>
      <p:pic>
        <p:nvPicPr>
          <p:cNvPr id="913" name="Imagen 912">
            <a:extLst>
              <a:ext uri="{FF2B5EF4-FFF2-40B4-BE49-F238E27FC236}">
                <a16:creationId xmlns:a16="http://schemas.microsoft.com/office/drawing/2014/main" id="{0B631A76-213D-0E9F-F2ED-F245463D57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6807466"/>
            <a:ext cx="86653" cy="69322"/>
          </a:xfrm>
          <a:prstGeom prst="rect">
            <a:avLst/>
          </a:prstGeom>
        </p:spPr>
      </p:pic>
      <p:pic>
        <p:nvPicPr>
          <p:cNvPr id="914" name="Imagen 913">
            <a:extLst>
              <a:ext uri="{FF2B5EF4-FFF2-40B4-BE49-F238E27FC236}">
                <a16:creationId xmlns:a16="http://schemas.microsoft.com/office/drawing/2014/main" id="{1E2E014C-5F81-7470-E105-B5120E47E6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6919419"/>
            <a:ext cx="86653" cy="69322"/>
          </a:xfrm>
          <a:prstGeom prst="rect">
            <a:avLst/>
          </a:prstGeom>
        </p:spPr>
      </p:pic>
      <p:pic>
        <p:nvPicPr>
          <p:cNvPr id="915" name="Imagen 914">
            <a:extLst>
              <a:ext uri="{FF2B5EF4-FFF2-40B4-BE49-F238E27FC236}">
                <a16:creationId xmlns:a16="http://schemas.microsoft.com/office/drawing/2014/main" id="{85ECB7CF-A2E3-2625-21BE-08DDD21003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7033683"/>
            <a:ext cx="86653" cy="69322"/>
          </a:xfrm>
          <a:prstGeom prst="rect">
            <a:avLst/>
          </a:prstGeom>
        </p:spPr>
      </p:pic>
      <p:pic>
        <p:nvPicPr>
          <p:cNvPr id="916" name="Imagen 915">
            <a:extLst>
              <a:ext uri="{FF2B5EF4-FFF2-40B4-BE49-F238E27FC236}">
                <a16:creationId xmlns:a16="http://schemas.microsoft.com/office/drawing/2014/main" id="{8A765BB9-0192-93BD-B497-8D4A3E1DDF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7151211"/>
            <a:ext cx="86653" cy="69322"/>
          </a:xfrm>
          <a:prstGeom prst="rect">
            <a:avLst/>
          </a:prstGeom>
        </p:spPr>
      </p:pic>
      <p:pic>
        <p:nvPicPr>
          <p:cNvPr id="917" name="Imagen 916">
            <a:extLst>
              <a:ext uri="{FF2B5EF4-FFF2-40B4-BE49-F238E27FC236}">
                <a16:creationId xmlns:a16="http://schemas.microsoft.com/office/drawing/2014/main" id="{E8E4170D-FE7F-A841-52A5-7EBB9D81EF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7267898"/>
            <a:ext cx="86653" cy="69322"/>
          </a:xfrm>
          <a:prstGeom prst="rect">
            <a:avLst/>
          </a:prstGeom>
        </p:spPr>
      </p:pic>
      <p:pic>
        <p:nvPicPr>
          <p:cNvPr id="918" name="Imagen 917">
            <a:extLst>
              <a:ext uri="{FF2B5EF4-FFF2-40B4-BE49-F238E27FC236}">
                <a16:creationId xmlns:a16="http://schemas.microsoft.com/office/drawing/2014/main" id="{A0D7A3D1-87AB-845B-703B-BF71F7F08D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7378250"/>
            <a:ext cx="86653" cy="69322"/>
          </a:xfrm>
          <a:prstGeom prst="rect">
            <a:avLst/>
          </a:prstGeom>
        </p:spPr>
      </p:pic>
      <p:pic>
        <p:nvPicPr>
          <p:cNvPr id="919" name="Imagen 918">
            <a:extLst>
              <a:ext uri="{FF2B5EF4-FFF2-40B4-BE49-F238E27FC236}">
                <a16:creationId xmlns:a16="http://schemas.microsoft.com/office/drawing/2014/main" id="{20C78DA0-ED04-1DCF-80CB-34F2139069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153" y="7497383"/>
            <a:ext cx="86653" cy="69322"/>
          </a:xfrm>
          <a:prstGeom prst="rect">
            <a:avLst/>
          </a:prstGeom>
        </p:spPr>
      </p:pic>
      <p:sp>
        <p:nvSpPr>
          <p:cNvPr id="920" name="CuadroTexto 919">
            <a:extLst>
              <a:ext uri="{FF2B5EF4-FFF2-40B4-BE49-F238E27FC236}">
                <a16:creationId xmlns:a16="http://schemas.microsoft.com/office/drawing/2014/main" id="{AFFD671F-E805-988A-3DCC-6F4B5280372E}"/>
              </a:ext>
            </a:extLst>
          </p:cNvPr>
          <p:cNvSpPr txBox="1"/>
          <p:nvPr/>
        </p:nvSpPr>
        <p:spPr>
          <a:xfrm>
            <a:off x="2921324" y="6733671"/>
            <a:ext cx="33987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Hernando Martel 277, La Loma, C.P. 44800, Guadalajara, Jalisco</a:t>
            </a:r>
          </a:p>
        </p:txBody>
      </p:sp>
      <p:sp>
        <p:nvSpPr>
          <p:cNvPr id="921" name="CuadroTexto 920">
            <a:extLst>
              <a:ext uri="{FF2B5EF4-FFF2-40B4-BE49-F238E27FC236}">
                <a16:creationId xmlns:a16="http://schemas.microsoft.com/office/drawing/2014/main" id="{12D6C286-2CB5-84EE-D5D5-958BD2A8CD93}"/>
              </a:ext>
            </a:extLst>
          </p:cNvPr>
          <p:cNvSpPr txBox="1"/>
          <p:nvPr/>
        </p:nvSpPr>
        <p:spPr>
          <a:xfrm>
            <a:off x="2928097" y="6855390"/>
            <a:ext cx="339876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Rep. de Guatemala 105 - D, Centro, C.P. 06060, Cuauhtemoc, Ciudad de México</a:t>
            </a:r>
          </a:p>
        </p:txBody>
      </p:sp>
      <p:sp>
        <p:nvSpPr>
          <p:cNvPr id="922" name="CuadroTexto 921">
            <a:extLst>
              <a:ext uri="{FF2B5EF4-FFF2-40B4-BE49-F238E27FC236}">
                <a16:creationId xmlns:a16="http://schemas.microsoft.com/office/drawing/2014/main" id="{37AD9DE8-25EC-BA84-C424-BD30389C0AFD}"/>
              </a:ext>
            </a:extLst>
          </p:cNvPr>
          <p:cNvSpPr txBox="1"/>
          <p:nvPr/>
        </p:nvSpPr>
        <p:spPr>
          <a:xfrm>
            <a:off x="2928098" y="6965464"/>
            <a:ext cx="33987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 Poniente 504 - B, Centro, C.P. 72000, Puebla, Puebla</a:t>
            </a:r>
          </a:p>
        </p:txBody>
      </p:sp>
      <p:sp>
        <p:nvSpPr>
          <p:cNvPr id="923" name="CuadroTexto 922">
            <a:extLst>
              <a:ext uri="{FF2B5EF4-FFF2-40B4-BE49-F238E27FC236}">
                <a16:creationId xmlns:a16="http://schemas.microsoft.com/office/drawing/2014/main" id="{2591F452-2F94-D44B-E9EC-8934E748628C}"/>
              </a:ext>
            </a:extLst>
          </p:cNvPr>
          <p:cNvSpPr txBox="1"/>
          <p:nvPr/>
        </p:nvSpPr>
        <p:spPr>
          <a:xfrm>
            <a:off x="2928639" y="7086644"/>
            <a:ext cx="3830662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Constituyentes Oriente 20 - 3ª, Mercurio, C.P. 76040, Santiago de Queretaro, Queretaro.</a:t>
            </a:r>
          </a:p>
        </p:txBody>
      </p:sp>
      <p:sp>
        <p:nvSpPr>
          <p:cNvPr id="924" name="CuadroTexto 923">
            <a:extLst>
              <a:ext uri="{FF2B5EF4-FFF2-40B4-BE49-F238E27FC236}">
                <a16:creationId xmlns:a16="http://schemas.microsoft.com/office/drawing/2014/main" id="{55A96F98-3F57-60C5-DC78-84C46EAD26F3}"/>
              </a:ext>
            </a:extLst>
          </p:cNvPr>
          <p:cNvSpPr txBox="1"/>
          <p:nvPr/>
        </p:nvSpPr>
        <p:spPr>
          <a:xfrm>
            <a:off x="2928098" y="7203492"/>
            <a:ext cx="33987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 6 - tercer piso, Centro, C.P. 06060, Cuauhtémoc, Cuidad de México</a:t>
            </a:r>
          </a:p>
        </p:txBody>
      </p:sp>
      <p:sp>
        <p:nvSpPr>
          <p:cNvPr id="925" name="CuadroTexto 924">
            <a:extLst>
              <a:ext uri="{FF2B5EF4-FFF2-40B4-BE49-F238E27FC236}">
                <a16:creationId xmlns:a16="http://schemas.microsoft.com/office/drawing/2014/main" id="{410CF1A0-AF01-0B51-8BD3-B9C0FA549FD8}"/>
              </a:ext>
            </a:extLst>
          </p:cNvPr>
          <p:cNvSpPr txBox="1"/>
          <p:nvPr/>
        </p:nvSpPr>
        <p:spPr>
          <a:xfrm>
            <a:off x="2920782" y="7325098"/>
            <a:ext cx="3398760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Industria Automotriz 202, El Coecillo, C.P. 50246, Toluca, Edo. de México</a:t>
            </a:r>
          </a:p>
        </p:txBody>
      </p:sp>
      <p:sp>
        <p:nvSpPr>
          <p:cNvPr id="926" name="CuadroTexto 925">
            <a:extLst>
              <a:ext uri="{FF2B5EF4-FFF2-40B4-BE49-F238E27FC236}">
                <a16:creationId xmlns:a16="http://schemas.microsoft.com/office/drawing/2014/main" id="{9E9B286A-8AD4-E8AF-BBB5-AC828DB18460}"/>
              </a:ext>
            </a:extLst>
          </p:cNvPr>
          <p:cNvSpPr txBox="1"/>
          <p:nvPr/>
        </p:nvSpPr>
        <p:spPr>
          <a:xfrm>
            <a:off x="2920783" y="7439313"/>
            <a:ext cx="3398761" cy="18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Av. Industria Automotriz 128, El Coecillo, C.P. 50246, Toluca, Edo. de México</a:t>
            </a:r>
          </a:p>
        </p:txBody>
      </p:sp>
      <p:sp>
        <p:nvSpPr>
          <p:cNvPr id="927" name="Marcador de contenido 2">
            <a:extLst>
              <a:ext uri="{FF2B5EF4-FFF2-40B4-BE49-F238E27FC236}">
                <a16:creationId xmlns:a16="http://schemas.microsoft.com/office/drawing/2014/main" id="{B297BAE5-25A5-6B66-7A60-96259CFBEB32}"/>
              </a:ext>
            </a:extLst>
          </p:cNvPr>
          <p:cNvSpPr txBox="1">
            <a:spLocks/>
          </p:cNvSpPr>
          <p:nvPr/>
        </p:nvSpPr>
        <p:spPr>
          <a:xfrm>
            <a:off x="149448" y="8009864"/>
            <a:ext cx="7363731" cy="920136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Pedido especial desde 400 kg de tela de linea de colores que manejamos o 800 Kg en nuevo color o desarrollo, Solicitalo con los siguientes procesos: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Secofit o Wicking: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Transporta el sudor del ejercicio a través del tejido y hacia el exterior, resultado prenda y piel seca. 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Antiestático: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Evita la estática y la incomodidad de que se pegue la prenda al cuerpo y quemaduras en la piel.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Soil Release o </a:t>
            </a:r>
            <a:r>
              <a:rPr lang="es-MX" sz="620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antimanchas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Tratamiento que facilita la eliminación de las manchas.  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Antibacterial u Odor Repellent: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Evita que las bacterias se multipliquen y causen el mal olor en la prenda.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Ignifugo: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Retardante a la flama, evita que en prendas de tejidos sintéticos se propague de manera rápida el fuego.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Protección UV: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Aumenta la protección de la prenda contra los rayos UV. </a:t>
            </a:r>
          </a:p>
          <a:p>
            <a:pPr algn="l"/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7. </a:t>
            </a:r>
            <a:r>
              <a:rPr lang="es-MX" sz="62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Repelente al Agua:</a:t>
            </a:r>
            <a:r>
              <a:rPr lang="es-MX" sz="62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Evitará o retardará que el agua penetre en la prenda, manteniendo al usuario seco.</a:t>
            </a:r>
          </a:p>
          <a:p>
            <a:pPr algn="l"/>
            <a:endParaRPr lang="es-MX" sz="62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8" name="Imagen 927">
            <a:extLst>
              <a:ext uri="{FF2B5EF4-FFF2-40B4-BE49-F238E27FC236}">
                <a16:creationId xmlns:a16="http://schemas.microsoft.com/office/drawing/2014/main" id="{0CA8A2F0-9B8F-80B8-A8ED-833E5733E0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6607" y="6555065"/>
            <a:ext cx="83791" cy="83791"/>
          </a:xfrm>
          <a:prstGeom prst="rect">
            <a:avLst/>
          </a:prstGeom>
        </p:spPr>
      </p:pic>
      <p:pic>
        <p:nvPicPr>
          <p:cNvPr id="929" name="Imagen 928">
            <a:extLst>
              <a:ext uri="{FF2B5EF4-FFF2-40B4-BE49-F238E27FC236}">
                <a16:creationId xmlns:a16="http://schemas.microsoft.com/office/drawing/2014/main" id="{D935AAAF-7E2A-1236-EE0B-1063FCDDDF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6607" y="6678744"/>
            <a:ext cx="83791" cy="83791"/>
          </a:xfrm>
          <a:prstGeom prst="rect">
            <a:avLst/>
          </a:prstGeom>
        </p:spPr>
      </p:pic>
      <p:pic>
        <p:nvPicPr>
          <p:cNvPr id="930" name="Imagen 929">
            <a:extLst>
              <a:ext uri="{FF2B5EF4-FFF2-40B4-BE49-F238E27FC236}">
                <a16:creationId xmlns:a16="http://schemas.microsoft.com/office/drawing/2014/main" id="{9D44C2C0-5BED-395E-D9C2-A0ECBA4355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9782" y="6793044"/>
            <a:ext cx="83791" cy="83791"/>
          </a:xfrm>
          <a:prstGeom prst="rect">
            <a:avLst/>
          </a:prstGeom>
        </p:spPr>
      </p:pic>
      <p:pic>
        <p:nvPicPr>
          <p:cNvPr id="931" name="Imagen 930">
            <a:extLst>
              <a:ext uri="{FF2B5EF4-FFF2-40B4-BE49-F238E27FC236}">
                <a16:creationId xmlns:a16="http://schemas.microsoft.com/office/drawing/2014/main" id="{F19BD512-7332-A39E-E028-15BD5CFBFA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9182" y="6909399"/>
            <a:ext cx="83791" cy="83791"/>
          </a:xfrm>
          <a:prstGeom prst="rect">
            <a:avLst/>
          </a:prstGeom>
        </p:spPr>
      </p:pic>
      <p:pic>
        <p:nvPicPr>
          <p:cNvPr id="932" name="Imagen 931">
            <a:extLst>
              <a:ext uri="{FF2B5EF4-FFF2-40B4-BE49-F238E27FC236}">
                <a16:creationId xmlns:a16="http://schemas.microsoft.com/office/drawing/2014/main" id="{6035A5D6-6884-B72F-9298-B6E60B5BAB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0234" y="7027756"/>
            <a:ext cx="83791" cy="83791"/>
          </a:xfrm>
          <a:prstGeom prst="rect">
            <a:avLst/>
          </a:prstGeom>
        </p:spPr>
      </p:pic>
      <p:pic>
        <p:nvPicPr>
          <p:cNvPr id="933" name="Imagen 932">
            <a:extLst>
              <a:ext uri="{FF2B5EF4-FFF2-40B4-BE49-F238E27FC236}">
                <a16:creationId xmlns:a16="http://schemas.microsoft.com/office/drawing/2014/main" id="{22473B38-25E2-F419-6BDB-66473E2275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6607" y="7148191"/>
            <a:ext cx="83791" cy="83791"/>
          </a:xfrm>
          <a:prstGeom prst="rect">
            <a:avLst/>
          </a:prstGeom>
        </p:spPr>
      </p:pic>
      <p:pic>
        <p:nvPicPr>
          <p:cNvPr id="934" name="Imagen 933">
            <a:extLst>
              <a:ext uri="{FF2B5EF4-FFF2-40B4-BE49-F238E27FC236}">
                <a16:creationId xmlns:a16="http://schemas.microsoft.com/office/drawing/2014/main" id="{49E54F54-B74D-2F3D-FD53-87BF372C5B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0621" y="7253224"/>
            <a:ext cx="83791" cy="83791"/>
          </a:xfrm>
          <a:prstGeom prst="rect">
            <a:avLst/>
          </a:prstGeom>
        </p:spPr>
      </p:pic>
      <p:pic>
        <p:nvPicPr>
          <p:cNvPr id="935" name="Imagen 934">
            <a:extLst>
              <a:ext uri="{FF2B5EF4-FFF2-40B4-BE49-F238E27FC236}">
                <a16:creationId xmlns:a16="http://schemas.microsoft.com/office/drawing/2014/main" id="{3D771ADF-B56C-C77A-833B-20524EC946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944" y="7372134"/>
            <a:ext cx="83791" cy="83791"/>
          </a:xfrm>
          <a:prstGeom prst="rect">
            <a:avLst/>
          </a:prstGeom>
        </p:spPr>
      </p:pic>
      <p:pic>
        <p:nvPicPr>
          <p:cNvPr id="936" name="Imagen 935">
            <a:extLst>
              <a:ext uri="{FF2B5EF4-FFF2-40B4-BE49-F238E27FC236}">
                <a16:creationId xmlns:a16="http://schemas.microsoft.com/office/drawing/2014/main" id="{3AC8D730-08C6-8E69-832F-70E4006DD0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308" y="6079779"/>
            <a:ext cx="45719" cy="102868"/>
          </a:xfrm>
          <a:prstGeom prst="rect">
            <a:avLst/>
          </a:prstGeom>
        </p:spPr>
      </p:pic>
      <p:pic>
        <p:nvPicPr>
          <p:cNvPr id="937" name="Imagen 936">
            <a:extLst>
              <a:ext uri="{FF2B5EF4-FFF2-40B4-BE49-F238E27FC236}">
                <a16:creationId xmlns:a16="http://schemas.microsoft.com/office/drawing/2014/main" id="{99222959-F967-9C02-854D-549777E334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92785" y="6538717"/>
            <a:ext cx="45719" cy="102868"/>
          </a:xfrm>
          <a:prstGeom prst="rect">
            <a:avLst/>
          </a:prstGeom>
        </p:spPr>
      </p:pic>
      <p:pic>
        <p:nvPicPr>
          <p:cNvPr id="938" name="Imagen 937">
            <a:extLst>
              <a:ext uri="{FF2B5EF4-FFF2-40B4-BE49-F238E27FC236}">
                <a16:creationId xmlns:a16="http://schemas.microsoft.com/office/drawing/2014/main" id="{91A4B20A-B9D8-5391-B5F9-D8E5D085AE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610" y="6674294"/>
            <a:ext cx="45719" cy="102868"/>
          </a:xfrm>
          <a:prstGeom prst="rect">
            <a:avLst/>
          </a:prstGeom>
        </p:spPr>
      </p:pic>
      <p:pic>
        <p:nvPicPr>
          <p:cNvPr id="939" name="Imagen 938">
            <a:extLst>
              <a:ext uri="{FF2B5EF4-FFF2-40B4-BE49-F238E27FC236}">
                <a16:creationId xmlns:a16="http://schemas.microsoft.com/office/drawing/2014/main" id="{39F1D493-C3B3-0327-1782-BEAD2F95EC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610" y="6795749"/>
            <a:ext cx="45719" cy="102868"/>
          </a:xfrm>
          <a:prstGeom prst="rect">
            <a:avLst/>
          </a:prstGeom>
        </p:spPr>
      </p:pic>
      <p:pic>
        <p:nvPicPr>
          <p:cNvPr id="940" name="Imagen 939">
            <a:extLst>
              <a:ext uri="{FF2B5EF4-FFF2-40B4-BE49-F238E27FC236}">
                <a16:creationId xmlns:a16="http://schemas.microsoft.com/office/drawing/2014/main" id="{3DC2E0AF-1A52-1A6B-DDCB-2C2F7EF8BF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052" y="6906513"/>
            <a:ext cx="45719" cy="102868"/>
          </a:xfrm>
          <a:prstGeom prst="rect">
            <a:avLst/>
          </a:prstGeom>
        </p:spPr>
      </p:pic>
      <p:pic>
        <p:nvPicPr>
          <p:cNvPr id="941" name="Imagen 940">
            <a:extLst>
              <a:ext uri="{FF2B5EF4-FFF2-40B4-BE49-F238E27FC236}">
                <a16:creationId xmlns:a16="http://schemas.microsoft.com/office/drawing/2014/main" id="{405D8CFC-134F-13E3-4AEA-BDC68E57AB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6179" y="7021056"/>
            <a:ext cx="45719" cy="102868"/>
          </a:xfrm>
          <a:prstGeom prst="rect">
            <a:avLst/>
          </a:prstGeom>
        </p:spPr>
      </p:pic>
      <p:pic>
        <p:nvPicPr>
          <p:cNvPr id="942" name="Imagen 941">
            <a:extLst>
              <a:ext uri="{FF2B5EF4-FFF2-40B4-BE49-F238E27FC236}">
                <a16:creationId xmlns:a16="http://schemas.microsoft.com/office/drawing/2014/main" id="{4158747C-7DC1-CD27-B31E-498302824B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354" y="7138813"/>
            <a:ext cx="45719" cy="102868"/>
          </a:xfrm>
          <a:prstGeom prst="rect">
            <a:avLst/>
          </a:prstGeom>
        </p:spPr>
      </p:pic>
      <p:pic>
        <p:nvPicPr>
          <p:cNvPr id="943" name="Imagen 942">
            <a:extLst>
              <a:ext uri="{FF2B5EF4-FFF2-40B4-BE49-F238E27FC236}">
                <a16:creationId xmlns:a16="http://schemas.microsoft.com/office/drawing/2014/main" id="{C3C03ABB-47F2-396F-7CE1-D0392112F8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098" y="7252596"/>
            <a:ext cx="45719" cy="102868"/>
          </a:xfrm>
          <a:prstGeom prst="rect">
            <a:avLst/>
          </a:prstGeom>
        </p:spPr>
      </p:pic>
      <p:pic>
        <p:nvPicPr>
          <p:cNvPr id="944" name="Imagen 943">
            <a:extLst>
              <a:ext uri="{FF2B5EF4-FFF2-40B4-BE49-F238E27FC236}">
                <a16:creationId xmlns:a16="http://schemas.microsoft.com/office/drawing/2014/main" id="{8DF43245-EFC6-4601-3826-DCB45E8033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052" y="7375326"/>
            <a:ext cx="45719" cy="102868"/>
          </a:xfrm>
          <a:prstGeom prst="rect">
            <a:avLst/>
          </a:prstGeom>
        </p:spPr>
      </p:pic>
      <p:pic>
        <p:nvPicPr>
          <p:cNvPr id="945" name="Imagen 944">
            <a:extLst>
              <a:ext uri="{FF2B5EF4-FFF2-40B4-BE49-F238E27FC236}">
                <a16:creationId xmlns:a16="http://schemas.microsoft.com/office/drawing/2014/main" id="{7CB55850-59ED-E4C0-9274-E335888CCC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89052" y="7489011"/>
            <a:ext cx="45719" cy="102868"/>
          </a:xfrm>
          <a:prstGeom prst="rect">
            <a:avLst/>
          </a:prstGeom>
        </p:spPr>
      </p:pic>
      <p:pic>
        <p:nvPicPr>
          <p:cNvPr id="946" name="Imagen 945">
            <a:extLst>
              <a:ext uri="{FF2B5EF4-FFF2-40B4-BE49-F238E27FC236}">
                <a16:creationId xmlns:a16="http://schemas.microsoft.com/office/drawing/2014/main" id="{B4289FEC-9FE6-3A6D-1403-487E4C33ED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5975" y="6092549"/>
            <a:ext cx="83791" cy="83791"/>
          </a:xfrm>
          <a:prstGeom prst="rect">
            <a:avLst/>
          </a:prstGeom>
        </p:spPr>
      </p:pic>
      <p:sp>
        <p:nvSpPr>
          <p:cNvPr id="947" name="CuadroTexto 719">
            <a:extLst>
              <a:ext uri="{FF2B5EF4-FFF2-40B4-BE49-F238E27FC236}">
                <a16:creationId xmlns:a16="http://schemas.microsoft.com/office/drawing/2014/main" id="{92ADB6B6-581D-FE20-BC7B-7B622EB1E74C}"/>
              </a:ext>
            </a:extLst>
          </p:cNvPr>
          <p:cNvSpPr txBox="1"/>
          <p:nvPr/>
        </p:nvSpPr>
        <p:spPr>
          <a:xfrm>
            <a:off x="1782324" y="19492039"/>
            <a:ext cx="873044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97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95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92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904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9881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585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183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780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948" name="CuadroTexto 720">
            <a:extLst>
              <a:ext uri="{FF2B5EF4-FFF2-40B4-BE49-F238E27FC236}">
                <a16:creationId xmlns:a16="http://schemas.microsoft.com/office/drawing/2014/main" id="{97F43D6F-0735-2730-5D10-5A5E5BD234D7}"/>
              </a:ext>
            </a:extLst>
          </p:cNvPr>
          <p:cNvSpPr txBox="1"/>
          <p:nvPr/>
        </p:nvSpPr>
        <p:spPr>
          <a:xfrm>
            <a:off x="2806001" y="19492848"/>
            <a:ext cx="843039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97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95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92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904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9881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585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183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780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949" name="CuadroTexto 721">
            <a:extLst>
              <a:ext uri="{FF2B5EF4-FFF2-40B4-BE49-F238E27FC236}">
                <a16:creationId xmlns:a16="http://schemas.microsoft.com/office/drawing/2014/main" id="{EE631472-5536-2201-1152-FDB5D22CB851}"/>
              </a:ext>
            </a:extLst>
          </p:cNvPr>
          <p:cNvSpPr txBox="1"/>
          <p:nvPr/>
        </p:nvSpPr>
        <p:spPr>
          <a:xfrm>
            <a:off x="3721157" y="19434456"/>
            <a:ext cx="3039255" cy="3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97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95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92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904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9881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5856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1832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7808" algn="l" defTabSz="365976" rtl="0" eaLnBrk="1" latinLnBrk="0" hangingPunct="1"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</p:spTree>
    <p:extLst>
      <p:ext uri="{BB962C8B-B14F-4D97-AF65-F5344CB8AC3E}">
        <p14:creationId xmlns:p14="http://schemas.microsoft.com/office/powerpoint/2010/main" val="1575935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2974</TotalTime>
  <Words>1470</Words>
  <Application>Microsoft Office PowerPoint</Application>
  <PresentationFormat>Personalizado</PresentationFormat>
  <Paragraphs>358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Lucida Handwriting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MeMa</dc:creator>
  <cp:lastModifiedBy>Supervisor Centro</cp:lastModifiedBy>
  <cp:revision>102</cp:revision>
  <dcterms:created xsi:type="dcterms:W3CDTF">2023-02-06T04:06:14Z</dcterms:created>
  <dcterms:modified xsi:type="dcterms:W3CDTF">2025-07-11T23:23:25Z</dcterms:modified>
</cp:coreProperties>
</file>