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s-ES"/>
    </a:defPPr>
    <a:lvl1pPr marL="0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1pPr>
    <a:lvl2pPr marL="365976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2pPr>
    <a:lvl3pPr marL="731952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3pPr>
    <a:lvl4pPr marL="1097928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4pPr>
    <a:lvl5pPr marL="1463904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5pPr>
    <a:lvl6pPr marL="1829881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6pPr>
    <a:lvl7pPr marL="2195856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7pPr>
    <a:lvl8pPr marL="2561832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8pPr>
    <a:lvl9pPr marL="2927808" algn="l" defTabSz="365976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9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FA6EE"/>
    <a:srgbClr val="95C81E"/>
    <a:srgbClr val="9AD800"/>
    <a:srgbClr val="ADD71D"/>
    <a:srgbClr val="B4DA31"/>
    <a:srgbClr val="A5BF3A"/>
    <a:srgbClr val="2154A8"/>
    <a:srgbClr val="1A3DB0"/>
    <a:srgbClr val="839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21" autoAdjust="0"/>
    <p:restoredTop sz="94660"/>
  </p:normalViewPr>
  <p:slideViewPr>
    <p:cSldViewPr snapToGrid="0" snapToObjects="1">
      <p:cViewPr>
        <p:scale>
          <a:sx n="106" d="100"/>
          <a:sy n="106" d="100"/>
        </p:scale>
        <p:origin x="1338" y="-3090"/>
      </p:cViewPr>
      <p:guideLst>
        <p:guide orient="horz" pos="3169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2930" y="3124627"/>
            <a:ext cx="6606540" cy="215603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5860" y="5699759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9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6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2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98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3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17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58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966" y="6463460"/>
            <a:ext cx="6606540" cy="1997710"/>
          </a:xfrm>
        </p:spPr>
        <p:txBody>
          <a:bodyPr anchor="t"/>
          <a:lstStyle>
            <a:lvl1pPr algn="l">
              <a:defRPr sz="2725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1341">
                <a:solidFill>
                  <a:schemeClr val="tx1">
                    <a:tint val="75000"/>
                  </a:schemeClr>
                </a:solidFill>
              </a:defRPr>
            </a:lvl1pPr>
            <a:lvl2pPr marL="306581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2pPr>
            <a:lvl3pPr marL="613162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3pPr>
            <a:lvl4pPr marL="919742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4pPr>
            <a:lvl5pPr marL="1226323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5pPr>
            <a:lvl6pPr marL="1532905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6pPr>
            <a:lvl7pPr marL="1839485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7pPr>
            <a:lvl8pPr marL="2146065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8pPr>
            <a:lvl9pPr marL="2452646" indent="0">
              <a:buNone/>
              <a:defRPr sz="9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2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88620" y="2346966"/>
            <a:ext cx="3432810" cy="6638080"/>
          </a:xfrm>
        </p:spPr>
        <p:txBody>
          <a:bodyPr/>
          <a:lstStyle>
            <a:lvl1pPr>
              <a:defRPr sz="1887"/>
            </a:lvl1pPr>
            <a:lvl2pPr>
              <a:defRPr sz="1635"/>
            </a:lvl2pPr>
            <a:lvl3pPr>
              <a:defRPr sz="1341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950970" y="2346966"/>
            <a:ext cx="3432810" cy="6638080"/>
          </a:xfrm>
        </p:spPr>
        <p:txBody>
          <a:bodyPr/>
          <a:lstStyle>
            <a:lvl1pPr>
              <a:defRPr sz="1887"/>
            </a:lvl1pPr>
            <a:lvl2pPr>
              <a:defRPr sz="1635"/>
            </a:lvl2pPr>
            <a:lvl3pPr>
              <a:defRPr sz="1341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88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8623" y="2251501"/>
            <a:ext cx="3434160" cy="938319"/>
          </a:xfrm>
        </p:spPr>
        <p:txBody>
          <a:bodyPr anchor="b"/>
          <a:lstStyle>
            <a:lvl1pPr marL="0" indent="0">
              <a:buNone/>
              <a:defRPr sz="1635" b="1"/>
            </a:lvl1pPr>
            <a:lvl2pPr marL="306581" indent="0">
              <a:buNone/>
              <a:defRPr sz="1341" b="1"/>
            </a:lvl2pPr>
            <a:lvl3pPr marL="613162" indent="0">
              <a:buNone/>
              <a:defRPr sz="1217" b="1"/>
            </a:lvl3pPr>
            <a:lvl4pPr marL="919742" indent="0">
              <a:buNone/>
              <a:defRPr sz="1091" b="1"/>
            </a:lvl4pPr>
            <a:lvl5pPr marL="1226323" indent="0">
              <a:buNone/>
              <a:defRPr sz="1091" b="1"/>
            </a:lvl5pPr>
            <a:lvl6pPr marL="1532905" indent="0">
              <a:buNone/>
              <a:defRPr sz="1091" b="1"/>
            </a:lvl6pPr>
            <a:lvl7pPr marL="1839485" indent="0">
              <a:buNone/>
              <a:defRPr sz="1091" b="1"/>
            </a:lvl7pPr>
            <a:lvl8pPr marL="2146065" indent="0">
              <a:buNone/>
              <a:defRPr sz="1091" b="1"/>
            </a:lvl8pPr>
            <a:lvl9pPr marL="2452646" indent="0">
              <a:buNone/>
              <a:defRPr sz="1091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8623" y="3189820"/>
            <a:ext cx="3434160" cy="5795222"/>
          </a:xfrm>
        </p:spPr>
        <p:txBody>
          <a:bodyPr/>
          <a:lstStyle>
            <a:lvl1pPr>
              <a:defRPr sz="1635"/>
            </a:lvl1pPr>
            <a:lvl2pPr>
              <a:defRPr sz="1341"/>
            </a:lvl2pPr>
            <a:lvl3pPr>
              <a:defRPr sz="1217"/>
            </a:lvl3pPr>
            <a:lvl4pPr>
              <a:defRPr sz="1091"/>
            </a:lvl4pPr>
            <a:lvl5pPr>
              <a:defRPr sz="1091"/>
            </a:lvl5pPr>
            <a:lvl6pPr>
              <a:defRPr sz="1091"/>
            </a:lvl6pPr>
            <a:lvl7pPr>
              <a:defRPr sz="1091"/>
            </a:lvl7pPr>
            <a:lvl8pPr>
              <a:defRPr sz="1091"/>
            </a:lvl8pPr>
            <a:lvl9pPr>
              <a:defRPr sz="109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948274" y="2251501"/>
            <a:ext cx="3435510" cy="938319"/>
          </a:xfrm>
        </p:spPr>
        <p:txBody>
          <a:bodyPr anchor="b"/>
          <a:lstStyle>
            <a:lvl1pPr marL="0" indent="0">
              <a:buNone/>
              <a:defRPr sz="1635" b="1"/>
            </a:lvl1pPr>
            <a:lvl2pPr marL="306581" indent="0">
              <a:buNone/>
              <a:defRPr sz="1341" b="1"/>
            </a:lvl2pPr>
            <a:lvl3pPr marL="613162" indent="0">
              <a:buNone/>
              <a:defRPr sz="1217" b="1"/>
            </a:lvl3pPr>
            <a:lvl4pPr marL="919742" indent="0">
              <a:buNone/>
              <a:defRPr sz="1091" b="1"/>
            </a:lvl4pPr>
            <a:lvl5pPr marL="1226323" indent="0">
              <a:buNone/>
              <a:defRPr sz="1091" b="1"/>
            </a:lvl5pPr>
            <a:lvl6pPr marL="1532905" indent="0">
              <a:buNone/>
              <a:defRPr sz="1091" b="1"/>
            </a:lvl6pPr>
            <a:lvl7pPr marL="1839485" indent="0">
              <a:buNone/>
              <a:defRPr sz="1091" b="1"/>
            </a:lvl7pPr>
            <a:lvl8pPr marL="2146065" indent="0">
              <a:buNone/>
              <a:defRPr sz="1091" b="1"/>
            </a:lvl8pPr>
            <a:lvl9pPr marL="2452646" indent="0">
              <a:buNone/>
              <a:defRPr sz="1091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948274" y="3189820"/>
            <a:ext cx="3435510" cy="5795222"/>
          </a:xfrm>
        </p:spPr>
        <p:txBody>
          <a:bodyPr/>
          <a:lstStyle>
            <a:lvl1pPr>
              <a:defRPr sz="1635"/>
            </a:lvl1pPr>
            <a:lvl2pPr>
              <a:defRPr sz="1341"/>
            </a:lvl2pPr>
            <a:lvl3pPr>
              <a:defRPr sz="1217"/>
            </a:lvl3pPr>
            <a:lvl4pPr>
              <a:defRPr sz="1091"/>
            </a:lvl4pPr>
            <a:lvl5pPr>
              <a:defRPr sz="1091"/>
            </a:lvl5pPr>
            <a:lvl6pPr>
              <a:defRPr sz="1091"/>
            </a:lvl6pPr>
            <a:lvl7pPr>
              <a:defRPr sz="1091"/>
            </a:lvl7pPr>
            <a:lvl8pPr>
              <a:defRPr sz="1091"/>
            </a:lvl8pPr>
            <a:lvl9pPr>
              <a:defRPr sz="109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53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10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45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3" y="400476"/>
            <a:ext cx="2557065" cy="1704340"/>
          </a:xfrm>
        </p:spPr>
        <p:txBody>
          <a:bodyPr anchor="b"/>
          <a:lstStyle>
            <a:lvl1pPr algn="l">
              <a:defRPr sz="1341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38794" y="400476"/>
            <a:ext cx="4344987" cy="8584565"/>
          </a:xfrm>
        </p:spPr>
        <p:txBody>
          <a:bodyPr/>
          <a:lstStyle>
            <a:lvl1pPr>
              <a:defRPr sz="2180"/>
            </a:lvl1pPr>
            <a:lvl2pPr>
              <a:defRPr sz="1887"/>
            </a:lvl2pPr>
            <a:lvl3pPr>
              <a:defRPr sz="1635"/>
            </a:lvl3pPr>
            <a:lvl4pPr>
              <a:defRPr sz="1341"/>
            </a:lvl4pPr>
            <a:lvl5pPr>
              <a:defRPr sz="1341"/>
            </a:lvl5pPr>
            <a:lvl6pPr>
              <a:defRPr sz="1341"/>
            </a:lvl6pPr>
            <a:lvl7pPr>
              <a:defRPr sz="1341"/>
            </a:lvl7pPr>
            <a:lvl8pPr>
              <a:defRPr sz="1341"/>
            </a:lvl8pPr>
            <a:lvl9pPr>
              <a:defRPr sz="134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88623" y="2104815"/>
            <a:ext cx="2557065" cy="6880225"/>
          </a:xfrm>
        </p:spPr>
        <p:txBody>
          <a:bodyPr/>
          <a:lstStyle>
            <a:lvl1pPr marL="0" indent="0">
              <a:buNone/>
              <a:defRPr sz="964"/>
            </a:lvl1pPr>
            <a:lvl2pPr marL="306581" indent="0">
              <a:buNone/>
              <a:defRPr sz="797"/>
            </a:lvl2pPr>
            <a:lvl3pPr marL="613162" indent="0">
              <a:buNone/>
              <a:defRPr sz="671"/>
            </a:lvl3pPr>
            <a:lvl4pPr marL="919742" indent="0">
              <a:buNone/>
              <a:defRPr sz="587"/>
            </a:lvl4pPr>
            <a:lvl5pPr marL="1226323" indent="0">
              <a:buNone/>
              <a:defRPr sz="587"/>
            </a:lvl5pPr>
            <a:lvl6pPr marL="1532905" indent="0">
              <a:buNone/>
              <a:defRPr sz="587"/>
            </a:lvl6pPr>
            <a:lvl7pPr marL="1839485" indent="0">
              <a:buNone/>
              <a:defRPr sz="587"/>
            </a:lvl7pPr>
            <a:lvl8pPr marL="2146065" indent="0">
              <a:buNone/>
              <a:defRPr sz="587"/>
            </a:lvl8pPr>
            <a:lvl9pPr marL="2452646" indent="0">
              <a:buNone/>
              <a:defRPr sz="58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97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3446" y="7040882"/>
            <a:ext cx="4663440" cy="831215"/>
          </a:xfrm>
        </p:spPr>
        <p:txBody>
          <a:bodyPr anchor="b"/>
          <a:lstStyle>
            <a:lvl1pPr algn="l">
              <a:defRPr sz="1341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23446" y="898736"/>
            <a:ext cx="4663440" cy="6035040"/>
          </a:xfrm>
        </p:spPr>
        <p:txBody>
          <a:bodyPr/>
          <a:lstStyle>
            <a:lvl1pPr marL="0" indent="0">
              <a:buNone/>
              <a:defRPr sz="2180"/>
            </a:lvl1pPr>
            <a:lvl2pPr marL="306581" indent="0">
              <a:buNone/>
              <a:defRPr sz="1887"/>
            </a:lvl2pPr>
            <a:lvl3pPr marL="613162" indent="0">
              <a:buNone/>
              <a:defRPr sz="1635"/>
            </a:lvl3pPr>
            <a:lvl4pPr marL="919742" indent="0">
              <a:buNone/>
              <a:defRPr sz="1341"/>
            </a:lvl4pPr>
            <a:lvl5pPr marL="1226323" indent="0">
              <a:buNone/>
              <a:defRPr sz="1341"/>
            </a:lvl5pPr>
            <a:lvl6pPr marL="1532905" indent="0">
              <a:buNone/>
              <a:defRPr sz="1341"/>
            </a:lvl6pPr>
            <a:lvl7pPr marL="1839485" indent="0">
              <a:buNone/>
              <a:defRPr sz="1341"/>
            </a:lvl7pPr>
            <a:lvl8pPr marL="2146065" indent="0">
              <a:buNone/>
              <a:defRPr sz="1341"/>
            </a:lvl8pPr>
            <a:lvl9pPr marL="2452646" indent="0">
              <a:buNone/>
              <a:defRPr sz="1341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23446" y="7872097"/>
            <a:ext cx="4663440" cy="1180464"/>
          </a:xfrm>
        </p:spPr>
        <p:txBody>
          <a:bodyPr/>
          <a:lstStyle>
            <a:lvl1pPr marL="0" indent="0">
              <a:buNone/>
              <a:defRPr sz="964"/>
            </a:lvl1pPr>
            <a:lvl2pPr marL="306581" indent="0">
              <a:buNone/>
              <a:defRPr sz="797"/>
            </a:lvl2pPr>
            <a:lvl3pPr marL="613162" indent="0">
              <a:buNone/>
              <a:defRPr sz="671"/>
            </a:lvl3pPr>
            <a:lvl4pPr marL="919742" indent="0">
              <a:buNone/>
              <a:defRPr sz="587"/>
            </a:lvl4pPr>
            <a:lvl5pPr marL="1226323" indent="0">
              <a:buNone/>
              <a:defRPr sz="587"/>
            </a:lvl5pPr>
            <a:lvl6pPr marL="1532905" indent="0">
              <a:buNone/>
              <a:defRPr sz="587"/>
            </a:lvl6pPr>
            <a:lvl7pPr marL="1839485" indent="0">
              <a:buNone/>
              <a:defRPr sz="587"/>
            </a:lvl7pPr>
            <a:lvl8pPr marL="2146065" indent="0">
              <a:buNone/>
              <a:defRPr sz="587"/>
            </a:lvl8pPr>
            <a:lvl9pPr marL="2452646" indent="0">
              <a:buNone/>
              <a:defRPr sz="58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8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46265" tIns="73132" rIns="146265" bIns="73132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8620" y="2346966"/>
            <a:ext cx="6995160" cy="6638080"/>
          </a:xfrm>
          <a:prstGeom prst="rect">
            <a:avLst/>
          </a:prstGeom>
        </p:spPr>
        <p:txBody>
          <a:bodyPr vert="horz" lIns="146265" tIns="73132" rIns="146265" bIns="73132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88621" y="9322648"/>
            <a:ext cx="1813560" cy="535517"/>
          </a:xfrm>
          <a:prstGeom prst="rect">
            <a:avLst/>
          </a:prstGeom>
        </p:spPr>
        <p:txBody>
          <a:bodyPr vert="horz" lIns="146265" tIns="73132" rIns="146265" bIns="73132" rtlCol="0" anchor="ctr"/>
          <a:lstStyle>
            <a:lvl1pPr algn="l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7E9F-69FB-604C-91C8-BB1D01ACED50}" type="datetimeFigureOut">
              <a:rPr lang="es-ES" smtClean="0"/>
              <a:pPr/>
              <a:t>11/07/2025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7"/>
          </a:xfrm>
          <a:prstGeom prst="rect">
            <a:avLst/>
          </a:prstGeom>
        </p:spPr>
        <p:txBody>
          <a:bodyPr vert="horz" lIns="146265" tIns="73132" rIns="146265" bIns="73132" rtlCol="0" anchor="ctr"/>
          <a:lstStyle>
            <a:lvl1pPr algn="ctr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7"/>
          </a:xfrm>
          <a:prstGeom prst="rect">
            <a:avLst/>
          </a:prstGeom>
        </p:spPr>
        <p:txBody>
          <a:bodyPr vert="horz" lIns="146265" tIns="73132" rIns="146265" bIns="73132" rtlCol="0" anchor="ctr"/>
          <a:lstStyle>
            <a:lvl1pPr algn="r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E77A-22B3-5D48-BA41-7167A1DC95C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49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6581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935" indent="-229935" algn="l" defTabSz="306581" rtl="0" eaLnBrk="1" latinLnBrk="0" hangingPunct="1">
        <a:spcBef>
          <a:spcPct val="20000"/>
        </a:spcBef>
        <a:buFont typeface="Arial"/>
        <a:buChar char="•"/>
        <a:defRPr sz="2180" kern="1200">
          <a:solidFill>
            <a:schemeClr val="tx1"/>
          </a:solidFill>
          <a:latin typeface="+mn-lt"/>
          <a:ea typeface="+mn-ea"/>
          <a:cs typeface="+mn-cs"/>
        </a:defRPr>
      </a:lvl1pPr>
      <a:lvl2pPr marL="498195" indent="-191613" algn="l" defTabSz="306581" rtl="0" eaLnBrk="1" latinLnBrk="0" hangingPunct="1">
        <a:spcBef>
          <a:spcPct val="20000"/>
        </a:spcBef>
        <a:buFont typeface="Arial"/>
        <a:buChar char="–"/>
        <a:defRPr sz="1887" kern="1200">
          <a:solidFill>
            <a:schemeClr val="tx1"/>
          </a:solidFill>
          <a:latin typeface="+mn-lt"/>
          <a:ea typeface="+mn-ea"/>
          <a:cs typeface="+mn-cs"/>
        </a:defRPr>
      </a:lvl2pPr>
      <a:lvl3pPr marL="766452" indent="-153290" algn="l" defTabSz="306581" rtl="0" eaLnBrk="1" latinLnBrk="0" hangingPunct="1">
        <a:spcBef>
          <a:spcPct val="20000"/>
        </a:spcBef>
        <a:buFont typeface="Arial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073033" indent="-153290" algn="l" defTabSz="306581" rtl="0" eaLnBrk="1" latinLnBrk="0" hangingPunct="1">
        <a:spcBef>
          <a:spcPct val="20000"/>
        </a:spcBef>
        <a:buFont typeface="Arial"/>
        <a:buChar char="–"/>
        <a:defRPr sz="1341" kern="1200">
          <a:solidFill>
            <a:schemeClr val="tx1"/>
          </a:solidFill>
          <a:latin typeface="+mn-lt"/>
          <a:ea typeface="+mn-ea"/>
          <a:cs typeface="+mn-cs"/>
        </a:defRPr>
      </a:lvl4pPr>
      <a:lvl5pPr marL="1379614" indent="-153290" algn="l" defTabSz="306581" rtl="0" eaLnBrk="1" latinLnBrk="0" hangingPunct="1">
        <a:spcBef>
          <a:spcPct val="20000"/>
        </a:spcBef>
        <a:buFont typeface="Arial"/>
        <a:buChar char="»"/>
        <a:defRPr sz="1341" kern="1200">
          <a:solidFill>
            <a:schemeClr val="tx1"/>
          </a:solidFill>
          <a:latin typeface="+mn-lt"/>
          <a:ea typeface="+mn-ea"/>
          <a:cs typeface="+mn-cs"/>
        </a:defRPr>
      </a:lvl5pPr>
      <a:lvl6pPr marL="1686195" indent="-153290" algn="l" defTabSz="306581" rtl="0" eaLnBrk="1" latinLnBrk="0" hangingPunct="1">
        <a:spcBef>
          <a:spcPct val="20000"/>
        </a:spcBef>
        <a:buFont typeface="Arial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6pPr>
      <a:lvl7pPr marL="1992776" indent="-153290" algn="l" defTabSz="306581" rtl="0" eaLnBrk="1" latinLnBrk="0" hangingPunct="1">
        <a:spcBef>
          <a:spcPct val="20000"/>
        </a:spcBef>
        <a:buFont typeface="Arial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7pPr>
      <a:lvl8pPr marL="2299356" indent="-153290" algn="l" defTabSz="306581" rtl="0" eaLnBrk="1" latinLnBrk="0" hangingPunct="1">
        <a:spcBef>
          <a:spcPct val="20000"/>
        </a:spcBef>
        <a:buFont typeface="Arial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8pPr>
      <a:lvl9pPr marL="2605937" indent="-153290" algn="l" defTabSz="306581" rtl="0" eaLnBrk="1" latinLnBrk="0" hangingPunct="1">
        <a:spcBef>
          <a:spcPct val="20000"/>
        </a:spcBef>
        <a:buFont typeface="Arial"/>
        <a:buChar char="•"/>
        <a:defRPr sz="13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1pPr>
      <a:lvl2pPr marL="306581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2pPr>
      <a:lvl3pPr marL="613162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3pPr>
      <a:lvl4pPr marL="919742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4pPr>
      <a:lvl5pPr marL="1226323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5pPr>
      <a:lvl6pPr marL="1532905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6pPr>
      <a:lvl7pPr marL="1839485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7pPr>
      <a:lvl8pPr marL="2146065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8pPr>
      <a:lvl9pPr marL="2452646" algn="l" defTabSz="306581" rtl="0" eaLnBrk="1" latinLnBrk="0" hangingPunct="1">
        <a:defRPr sz="12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n 177">
            <a:extLst>
              <a:ext uri="{FF2B5EF4-FFF2-40B4-BE49-F238E27FC236}">
                <a16:creationId xmlns:a16="http://schemas.microsoft.com/office/drawing/2014/main" id="{62DE097D-3ECF-482C-2345-A2F0BAB4F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3" r="5671" b="6666"/>
          <a:stretch/>
        </p:blipFill>
        <p:spPr>
          <a:xfrm>
            <a:off x="-144318" y="4302162"/>
            <a:ext cx="7328567" cy="459512"/>
          </a:xfrm>
          <a:prstGeom prst="rect">
            <a:avLst/>
          </a:prstGeom>
        </p:spPr>
      </p:pic>
      <p:pic>
        <p:nvPicPr>
          <p:cNvPr id="212" name="Imagen 211">
            <a:extLst>
              <a:ext uri="{FF2B5EF4-FFF2-40B4-BE49-F238E27FC236}">
                <a16:creationId xmlns:a16="http://schemas.microsoft.com/office/drawing/2014/main" id="{A1904F49-8E99-47D2-DF93-632EB422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" y="0"/>
            <a:ext cx="7784009" cy="50382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D20695-90B8-0FC5-1979-B0CE26773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772"/>
          <a:stretch/>
        </p:blipFill>
        <p:spPr>
          <a:xfrm>
            <a:off x="348017" y="892001"/>
            <a:ext cx="7082952" cy="1272093"/>
          </a:xfrm>
          <a:prstGeom prst="rect">
            <a:avLst/>
          </a:prstGeom>
        </p:spPr>
      </p:pic>
      <p:pic>
        <p:nvPicPr>
          <p:cNvPr id="211" name="Imagen 210">
            <a:extLst>
              <a:ext uri="{FF2B5EF4-FFF2-40B4-BE49-F238E27FC236}">
                <a16:creationId xmlns:a16="http://schemas.microsoft.com/office/drawing/2014/main" id="{FE51B3EA-FCCF-1A90-3BF3-C4D4C17E3D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867" t="2975" r="1333" b="82093"/>
          <a:stretch/>
        </p:blipFill>
        <p:spPr>
          <a:xfrm>
            <a:off x="6201135" y="30145"/>
            <a:ext cx="916746" cy="750661"/>
          </a:xfrm>
          <a:prstGeom prst="rect">
            <a:avLst/>
          </a:prstGeom>
        </p:spPr>
      </p:pic>
      <p:pic>
        <p:nvPicPr>
          <p:cNvPr id="214" name="Imagen 213">
            <a:extLst>
              <a:ext uri="{FF2B5EF4-FFF2-40B4-BE49-F238E27FC236}">
                <a16:creationId xmlns:a16="http://schemas.microsoft.com/office/drawing/2014/main" id="{90E0F24B-D08A-F8C8-C661-6C5F698FD6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23" t="79045" r="81030"/>
          <a:stretch/>
        </p:blipFill>
        <p:spPr>
          <a:xfrm>
            <a:off x="722621" y="4271574"/>
            <a:ext cx="787311" cy="886132"/>
          </a:xfrm>
          <a:prstGeom prst="rect">
            <a:avLst/>
          </a:prstGeom>
        </p:spPr>
      </p:pic>
      <p:pic>
        <p:nvPicPr>
          <p:cNvPr id="155" name="Imagen 154">
            <a:extLst>
              <a:ext uri="{FF2B5EF4-FFF2-40B4-BE49-F238E27FC236}">
                <a16:creationId xmlns:a16="http://schemas.microsoft.com/office/drawing/2014/main" id="{1AE1E491-DC9B-480E-2086-21F636A353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01" t="2004" r="61650" b="81702"/>
          <a:stretch/>
        </p:blipFill>
        <p:spPr>
          <a:xfrm>
            <a:off x="200663" y="81597"/>
            <a:ext cx="2262688" cy="6527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DEB1A7F-FC9B-FE2F-C722-99D01D17E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979" y="2478236"/>
            <a:ext cx="6913873" cy="91389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55BEADC-50DD-A2BF-58F4-379359157258}"/>
              </a:ext>
            </a:extLst>
          </p:cNvPr>
          <p:cNvSpPr txBox="1"/>
          <p:nvPr/>
        </p:nvSpPr>
        <p:spPr>
          <a:xfrm>
            <a:off x="358689" y="939641"/>
            <a:ext cx="801844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>
                <a:solidFill>
                  <a:srgbClr val="002060"/>
                </a:solidFill>
                <a:latin typeface="Century Gothic" panose="020B0502020202020204" pitchFamily="34" charset="0"/>
              </a:rPr>
              <a:t>Elásticos</a:t>
            </a:r>
            <a:endParaRPr lang="es-MX" sz="5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072B8A-FE21-C9E2-9501-7E8C5EDEB1E8}"/>
              </a:ext>
            </a:extLst>
          </p:cNvPr>
          <p:cNvSpPr txBox="1"/>
          <p:nvPr/>
        </p:nvSpPr>
        <p:spPr>
          <a:xfrm>
            <a:off x="1143278" y="938492"/>
            <a:ext cx="35610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Ligas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6B4ED6-1430-9D02-61F5-42AD91262718}"/>
              </a:ext>
            </a:extLst>
          </p:cNvPr>
          <p:cNvSpPr txBox="1"/>
          <p:nvPr/>
        </p:nvSpPr>
        <p:spPr>
          <a:xfrm>
            <a:off x="1474609" y="933068"/>
            <a:ext cx="52693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Milímetros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CF17D3-FC79-1DA2-CD3A-8B48DA90EF21}"/>
              </a:ext>
            </a:extLst>
          </p:cNvPr>
          <p:cNvSpPr txBox="1"/>
          <p:nvPr/>
        </p:nvSpPr>
        <p:spPr>
          <a:xfrm>
            <a:off x="1995917" y="888874"/>
            <a:ext cx="604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Pulgadas aproximado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F2E1B6-8D09-15E3-83F1-A752E12FEF75}"/>
              </a:ext>
            </a:extLst>
          </p:cNvPr>
          <p:cNvSpPr txBox="1"/>
          <p:nvPr/>
        </p:nvSpPr>
        <p:spPr>
          <a:xfrm>
            <a:off x="2602011" y="889372"/>
            <a:ext cx="728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Presentación en (Metros)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764C7BE-82AA-0159-7EAA-28C4732F3E72}"/>
              </a:ext>
            </a:extLst>
          </p:cNvPr>
          <p:cNvSpPr txBox="1"/>
          <p:nvPr/>
        </p:nvSpPr>
        <p:spPr>
          <a:xfrm>
            <a:off x="3340061" y="889752"/>
            <a:ext cx="470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Tipo de </a:t>
            </a:r>
          </a:p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resorte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A42FADA-ED9F-D876-ACB6-E6188A55B188}"/>
              </a:ext>
            </a:extLst>
          </p:cNvPr>
          <p:cNvSpPr txBox="1"/>
          <p:nvPr/>
        </p:nvSpPr>
        <p:spPr>
          <a:xfrm>
            <a:off x="3811518" y="934085"/>
            <a:ext cx="411320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46A2B47-8E66-875C-F883-17505EF1C61F}"/>
              </a:ext>
            </a:extLst>
          </p:cNvPr>
          <p:cNvSpPr txBox="1"/>
          <p:nvPr/>
        </p:nvSpPr>
        <p:spPr>
          <a:xfrm>
            <a:off x="4173337" y="891129"/>
            <a:ext cx="661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1 hasta 39 rollos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B73B726-E5EB-8542-1767-73BCA7514C37}"/>
              </a:ext>
            </a:extLst>
          </p:cNvPr>
          <p:cNvSpPr txBox="1"/>
          <p:nvPr/>
        </p:nvSpPr>
        <p:spPr>
          <a:xfrm>
            <a:off x="4726722" y="880436"/>
            <a:ext cx="714076" cy="26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5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40 hasta 79 rollos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2FD2D3-06B0-1307-1C5E-C2A55ED92534}"/>
              </a:ext>
            </a:extLst>
          </p:cNvPr>
          <p:cNvSpPr txBox="1"/>
          <p:nvPr/>
        </p:nvSpPr>
        <p:spPr>
          <a:xfrm>
            <a:off x="5396634" y="878352"/>
            <a:ext cx="700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80 hasta 249 rollos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E6AF313-B8F9-9808-24D6-6F279FA5E65A}"/>
              </a:ext>
            </a:extLst>
          </p:cNvPr>
          <p:cNvSpPr txBox="1"/>
          <p:nvPr/>
        </p:nvSpPr>
        <p:spPr>
          <a:xfrm>
            <a:off x="6048894" y="885782"/>
            <a:ext cx="712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250 hasta 499 rollos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7C560A7-65C3-0CB3-BF4D-D8F0C212B270}"/>
              </a:ext>
            </a:extLst>
          </p:cNvPr>
          <p:cNvSpPr txBox="1"/>
          <p:nvPr/>
        </p:nvSpPr>
        <p:spPr>
          <a:xfrm>
            <a:off x="6721394" y="902608"/>
            <a:ext cx="69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500 en adelante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937DC3B-EE0C-3741-4869-39532F2E983D}"/>
              </a:ext>
            </a:extLst>
          </p:cNvPr>
          <p:cNvSpPr txBox="1"/>
          <p:nvPr/>
        </p:nvSpPr>
        <p:spPr>
          <a:xfrm>
            <a:off x="288439" y="1121365"/>
            <a:ext cx="87209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Elástico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0C13740-7967-78F4-D80E-E1778F8F6CC2}"/>
              </a:ext>
            </a:extLst>
          </p:cNvPr>
          <p:cNvSpPr txBox="1"/>
          <p:nvPr/>
        </p:nvSpPr>
        <p:spPr>
          <a:xfrm>
            <a:off x="289191" y="1243516"/>
            <a:ext cx="86564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C7E985E-4205-5126-6FEC-A959AE271F79}"/>
              </a:ext>
            </a:extLst>
          </p:cNvPr>
          <p:cNvSpPr txBox="1"/>
          <p:nvPr/>
        </p:nvSpPr>
        <p:spPr>
          <a:xfrm>
            <a:off x="288989" y="1368245"/>
            <a:ext cx="8583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AE65D8A-AF9C-DC57-354D-327BFC27C0A8}"/>
              </a:ext>
            </a:extLst>
          </p:cNvPr>
          <p:cNvSpPr txBox="1"/>
          <p:nvPr/>
        </p:nvSpPr>
        <p:spPr>
          <a:xfrm>
            <a:off x="289474" y="1493410"/>
            <a:ext cx="86482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3E56403-A2E7-0DA4-1408-1AFEE27E16BA}"/>
              </a:ext>
            </a:extLst>
          </p:cNvPr>
          <p:cNvSpPr txBox="1"/>
          <p:nvPr/>
        </p:nvSpPr>
        <p:spPr>
          <a:xfrm>
            <a:off x="290907" y="1618926"/>
            <a:ext cx="8583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E8AA94F-7516-91F2-20C3-DEDBD6C8EBFE}"/>
              </a:ext>
            </a:extLst>
          </p:cNvPr>
          <p:cNvSpPr txBox="1"/>
          <p:nvPr/>
        </p:nvSpPr>
        <p:spPr>
          <a:xfrm>
            <a:off x="291048" y="1743019"/>
            <a:ext cx="85027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4BB3A0B-FC32-C23C-16CA-5473315F9623}"/>
              </a:ext>
            </a:extLst>
          </p:cNvPr>
          <p:cNvSpPr txBox="1"/>
          <p:nvPr/>
        </p:nvSpPr>
        <p:spPr>
          <a:xfrm>
            <a:off x="292988" y="1863526"/>
            <a:ext cx="93256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533D0F4-1853-AD2A-D186-1BE01E586952}"/>
              </a:ext>
            </a:extLst>
          </p:cNvPr>
          <p:cNvSpPr txBox="1"/>
          <p:nvPr/>
        </p:nvSpPr>
        <p:spPr>
          <a:xfrm>
            <a:off x="292399" y="1989918"/>
            <a:ext cx="85027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C8DD2E1-EAB3-F88C-5C00-EEA73D7E7AB9}"/>
              </a:ext>
            </a:extLst>
          </p:cNvPr>
          <p:cNvSpPr txBox="1"/>
          <p:nvPr/>
        </p:nvSpPr>
        <p:spPr>
          <a:xfrm>
            <a:off x="1160734" y="1119850"/>
            <a:ext cx="32844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D015830-4A17-E6F2-5F86-F50C72BB42E4}"/>
              </a:ext>
            </a:extLst>
          </p:cNvPr>
          <p:cNvSpPr txBox="1"/>
          <p:nvPr/>
        </p:nvSpPr>
        <p:spPr>
          <a:xfrm>
            <a:off x="1164840" y="1244047"/>
            <a:ext cx="32073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384919B-CEE9-27A4-985A-B88D88F35D5C}"/>
              </a:ext>
            </a:extLst>
          </p:cNvPr>
          <p:cNvSpPr txBox="1"/>
          <p:nvPr/>
        </p:nvSpPr>
        <p:spPr>
          <a:xfrm>
            <a:off x="1160734" y="1372039"/>
            <a:ext cx="3264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A06CD34-44FC-A065-A6BE-440E91D33803}"/>
              </a:ext>
            </a:extLst>
          </p:cNvPr>
          <p:cNvSpPr txBox="1"/>
          <p:nvPr/>
        </p:nvSpPr>
        <p:spPr>
          <a:xfrm>
            <a:off x="1163763" y="1496323"/>
            <a:ext cx="31863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14FEC5B-8A13-156C-0E8E-39875923BCC5}"/>
              </a:ext>
            </a:extLst>
          </p:cNvPr>
          <p:cNvSpPr txBox="1"/>
          <p:nvPr/>
        </p:nvSpPr>
        <p:spPr>
          <a:xfrm>
            <a:off x="1160599" y="1618673"/>
            <a:ext cx="32538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960C2DD-BF33-5002-56DA-6A8794A1BB3D}"/>
              </a:ext>
            </a:extLst>
          </p:cNvPr>
          <p:cNvSpPr txBox="1"/>
          <p:nvPr/>
        </p:nvSpPr>
        <p:spPr>
          <a:xfrm>
            <a:off x="1160598" y="1745167"/>
            <a:ext cx="3203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B047CD0-96F4-2BE8-2B65-AEF5F99ABC5A}"/>
              </a:ext>
            </a:extLst>
          </p:cNvPr>
          <p:cNvSpPr txBox="1"/>
          <p:nvPr/>
        </p:nvSpPr>
        <p:spPr>
          <a:xfrm>
            <a:off x="1160734" y="1870514"/>
            <a:ext cx="32022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4C4C26-61C8-8F29-880E-248164C61BBD}"/>
              </a:ext>
            </a:extLst>
          </p:cNvPr>
          <p:cNvSpPr txBox="1"/>
          <p:nvPr/>
        </p:nvSpPr>
        <p:spPr>
          <a:xfrm>
            <a:off x="1162084" y="1995357"/>
            <a:ext cx="31887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5559D08-DC41-04A6-3E14-82725DA310B0}"/>
              </a:ext>
            </a:extLst>
          </p:cNvPr>
          <p:cNvSpPr txBox="1"/>
          <p:nvPr/>
        </p:nvSpPr>
        <p:spPr>
          <a:xfrm>
            <a:off x="1480882" y="1112799"/>
            <a:ext cx="50857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8E7E525-5BBF-52A6-C9AA-0AF3018AF114}"/>
              </a:ext>
            </a:extLst>
          </p:cNvPr>
          <p:cNvSpPr txBox="1"/>
          <p:nvPr/>
        </p:nvSpPr>
        <p:spPr>
          <a:xfrm>
            <a:off x="1484009" y="1237864"/>
            <a:ext cx="51030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37B5494-FD22-3F81-80F8-0D609EFF6313}"/>
              </a:ext>
            </a:extLst>
          </p:cNvPr>
          <p:cNvSpPr txBox="1"/>
          <p:nvPr/>
        </p:nvSpPr>
        <p:spPr>
          <a:xfrm>
            <a:off x="1486505" y="1370545"/>
            <a:ext cx="50941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24E66AD-86CD-9FDE-4881-C1D6420AF368}"/>
              </a:ext>
            </a:extLst>
          </p:cNvPr>
          <p:cNvSpPr txBox="1"/>
          <p:nvPr/>
        </p:nvSpPr>
        <p:spPr>
          <a:xfrm>
            <a:off x="1480833" y="1490149"/>
            <a:ext cx="50545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7205E39-987C-D94B-0417-B28DD9A8191F}"/>
              </a:ext>
            </a:extLst>
          </p:cNvPr>
          <p:cNvSpPr txBox="1"/>
          <p:nvPr/>
        </p:nvSpPr>
        <p:spPr>
          <a:xfrm>
            <a:off x="1479585" y="1600745"/>
            <a:ext cx="51472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5EBC780-C2BA-D1CA-C33D-F40639589543}"/>
              </a:ext>
            </a:extLst>
          </p:cNvPr>
          <p:cNvSpPr txBox="1"/>
          <p:nvPr/>
        </p:nvSpPr>
        <p:spPr>
          <a:xfrm>
            <a:off x="1479585" y="1743246"/>
            <a:ext cx="51472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31380A9-6079-E0E1-C64D-75E4B1883BB6}"/>
              </a:ext>
            </a:extLst>
          </p:cNvPr>
          <p:cNvSpPr txBox="1"/>
          <p:nvPr/>
        </p:nvSpPr>
        <p:spPr>
          <a:xfrm>
            <a:off x="1486002" y="1863897"/>
            <a:ext cx="50513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E85A3B2-C1F4-845F-D55B-B53F48327675}"/>
              </a:ext>
            </a:extLst>
          </p:cNvPr>
          <p:cNvSpPr txBox="1"/>
          <p:nvPr/>
        </p:nvSpPr>
        <p:spPr>
          <a:xfrm>
            <a:off x="1480959" y="1989109"/>
            <a:ext cx="52058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01A361E-6119-5BC2-7ACD-4149F8527871}"/>
              </a:ext>
            </a:extLst>
          </p:cNvPr>
          <p:cNvSpPr txBox="1"/>
          <p:nvPr/>
        </p:nvSpPr>
        <p:spPr>
          <a:xfrm>
            <a:off x="1995732" y="1110749"/>
            <a:ext cx="61390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3/8 ”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82AA28E-C6EA-BD8A-D5ED-769E698F44A9}"/>
              </a:ext>
            </a:extLst>
          </p:cNvPr>
          <p:cNvSpPr txBox="1"/>
          <p:nvPr/>
        </p:nvSpPr>
        <p:spPr>
          <a:xfrm>
            <a:off x="1992351" y="1241238"/>
            <a:ext cx="60754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3/8 ”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9AB43B9-4929-C3F1-121A-35347F7F5A9F}"/>
              </a:ext>
            </a:extLst>
          </p:cNvPr>
          <p:cNvSpPr txBox="1"/>
          <p:nvPr/>
        </p:nvSpPr>
        <p:spPr>
          <a:xfrm>
            <a:off x="1991954" y="1360279"/>
            <a:ext cx="61085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6/8 ” 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D3B36CCA-DE73-09F2-E7B9-D1CCB6FBBF92}"/>
              </a:ext>
            </a:extLst>
          </p:cNvPr>
          <p:cNvSpPr txBox="1"/>
          <p:nvPr/>
        </p:nvSpPr>
        <p:spPr>
          <a:xfrm>
            <a:off x="1991409" y="1493012"/>
            <a:ext cx="61532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”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19CED16-FDE1-D1B7-295C-734DA776E71A}"/>
              </a:ext>
            </a:extLst>
          </p:cNvPr>
          <p:cNvSpPr txBox="1"/>
          <p:nvPr/>
        </p:nvSpPr>
        <p:spPr>
          <a:xfrm>
            <a:off x="1992848" y="1619674"/>
            <a:ext cx="6080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”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64C2E9F-3DFB-EA91-B6B7-D7B427C55F83}"/>
              </a:ext>
            </a:extLst>
          </p:cNvPr>
          <p:cNvSpPr txBox="1"/>
          <p:nvPr/>
        </p:nvSpPr>
        <p:spPr>
          <a:xfrm>
            <a:off x="1993506" y="1745415"/>
            <a:ext cx="60209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”  1/4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307B0ED-4145-740B-DD90-16D1F0F4C6D6}"/>
              </a:ext>
            </a:extLst>
          </p:cNvPr>
          <p:cNvSpPr txBox="1"/>
          <p:nvPr/>
        </p:nvSpPr>
        <p:spPr>
          <a:xfrm>
            <a:off x="1996552" y="1869625"/>
            <a:ext cx="60534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”  1/2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60BD476-7A7D-26BE-2C72-E0EC4C4C9043}"/>
              </a:ext>
            </a:extLst>
          </p:cNvPr>
          <p:cNvSpPr txBox="1"/>
          <p:nvPr/>
        </p:nvSpPr>
        <p:spPr>
          <a:xfrm>
            <a:off x="1992687" y="2002270"/>
            <a:ext cx="60921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 ” 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65A249CD-3464-FD01-C92E-C2E79F07DD3C}"/>
              </a:ext>
            </a:extLst>
          </p:cNvPr>
          <p:cNvSpPr txBox="1"/>
          <p:nvPr/>
        </p:nvSpPr>
        <p:spPr>
          <a:xfrm>
            <a:off x="2602011" y="1110680"/>
            <a:ext cx="7385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200 metros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7D117B6-9FBB-7331-EC57-394448505FE0}"/>
              </a:ext>
            </a:extLst>
          </p:cNvPr>
          <p:cNvSpPr txBox="1"/>
          <p:nvPr/>
        </p:nvSpPr>
        <p:spPr>
          <a:xfrm>
            <a:off x="2601900" y="1233723"/>
            <a:ext cx="73478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200 metros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BEE0779E-868B-DFA1-609B-5EAAF984FBAB}"/>
              </a:ext>
            </a:extLst>
          </p:cNvPr>
          <p:cNvSpPr txBox="1"/>
          <p:nvPr/>
        </p:nvSpPr>
        <p:spPr>
          <a:xfrm>
            <a:off x="2600681" y="1365484"/>
            <a:ext cx="72536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 metros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34F5EFE6-7602-2140-C733-2BDF40FE5411}"/>
              </a:ext>
            </a:extLst>
          </p:cNvPr>
          <p:cNvSpPr txBox="1"/>
          <p:nvPr/>
        </p:nvSpPr>
        <p:spPr>
          <a:xfrm>
            <a:off x="2601642" y="1483144"/>
            <a:ext cx="74272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metros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D4D8F22B-3199-685E-3EC8-AB89902983DE}"/>
              </a:ext>
            </a:extLst>
          </p:cNvPr>
          <p:cNvSpPr txBox="1"/>
          <p:nvPr/>
        </p:nvSpPr>
        <p:spPr>
          <a:xfrm>
            <a:off x="2599268" y="1612006"/>
            <a:ext cx="73374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metros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0C9EB594-ACDA-A6D6-29F9-A947E38E5F3F}"/>
              </a:ext>
            </a:extLst>
          </p:cNvPr>
          <p:cNvSpPr txBox="1"/>
          <p:nvPr/>
        </p:nvSpPr>
        <p:spPr>
          <a:xfrm>
            <a:off x="2600573" y="1739268"/>
            <a:ext cx="73225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metros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2F4170E-7654-E43E-9ED2-F07384A8007E}"/>
              </a:ext>
            </a:extLst>
          </p:cNvPr>
          <p:cNvSpPr txBox="1"/>
          <p:nvPr/>
        </p:nvSpPr>
        <p:spPr>
          <a:xfrm>
            <a:off x="2603454" y="1864769"/>
            <a:ext cx="73184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metros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B5E4F908-488B-483B-8CAC-EBF31E40A636}"/>
              </a:ext>
            </a:extLst>
          </p:cNvPr>
          <p:cNvSpPr txBox="1"/>
          <p:nvPr/>
        </p:nvSpPr>
        <p:spPr>
          <a:xfrm>
            <a:off x="2606380" y="1993812"/>
            <a:ext cx="72647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metros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0AF35510-FAD6-D038-39D7-42E6474B326C}"/>
              </a:ext>
            </a:extLst>
          </p:cNvPr>
          <p:cNvSpPr txBox="1"/>
          <p:nvPr/>
        </p:nvSpPr>
        <p:spPr>
          <a:xfrm>
            <a:off x="3338305" y="1107475"/>
            <a:ext cx="47641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94EA384-C742-1C9C-1A68-531B9B3891CD}"/>
              </a:ext>
            </a:extLst>
          </p:cNvPr>
          <p:cNvSpPr txBox="1"/>
          <p:nvPr/>
        </p:nvSpPr>
        <p:spPr>
          <a:xfrm>
            <a:off x="3336267" y="1230013"/>
            <a:ext cx="47641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C2C4FB8C-B9D8-3ECE-DED1-B7A2B86E7A63}"/>
              </a:ext>
            </a:extLst>
          </p:cNvPr>
          <p:cNvSpPr txBox="1"/>
          <p:nvPr/>
        </p:nvSpPr>
        <p:spPr>
          <a:xfrm>
            <a:off x="3338694" y="1355895"/>
            <a:ext cx="4743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2A2AE665-8F83-3770-31BB-992AABD5CE75}"/>
              </a:ext>
            </a:extLst>
          </p:cNvPr>
          <p:cNvSpPr txBox="1"/>
          <p:nvPr/>
        </p:nvSpPr>
        <p:spPr>
          <a:xfrm>
            <a:off x="3334989" y="1474112"/>
            <a:ext cx="47652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35E63685-0B46-FCDF-7D13-099F01A073BE}"/>
              </a:ext>
            </a:extLst>
          </p:cNvPr>
          <p:cNvSpPr txBox="1"/>
          <p:nvPr/>
        </p:nvSpPr>
        <p:spPr>
          <a:xfrm>
            <a:off x="3272047" y="1603960"/>
            <a:ext cx="60851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Reforzado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1943AC70-09E5-FB03-3DB6-617A82711953}"/>
              </a:ext>
            </a:extLst>
          </p:cNvPr>
          <p:cNvSpPr txBox="1"/>
          <p:nvPr/>
        </p:nvSpPr>
        <p:spPr>
          <a:xfrm>
            <a:off x="3332825" y="1728161"/>
            <a:ext cx="48598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F2BB2DD2-954A-EC8B-9575-6AAF783A6879}"/>
              </a:ext>
            </a:extLst>
          </p:cNvPr>
          <p:cNvSpPr txBox="1"/>
          <p:nvPr/>
        </p:nvSpPr>
        <p:spPr>
          <a:xfrm>
            <a:off x="3336039" y="1857199"/>
            <a:ext cx="47867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5AFBC87F-653F-D7C6-134C-FF72D36BA7E2}"/>
              </a:ext>
            </a:extLst>
          </p:cNvPr>
          <p:cNvSpPr txBox="1"/>
          <p:nvPr/>
        </p:nvSpPr>
        <p:spPr>
          <a:xfrm>
            <a:off x="3339159" y="1989373"/>
            <a:ext cx="47964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01B2F225-3384-3F59-1EE7-C55EC24947F4}"/>
              </a:ext>
            </a:extLst>
          </p:cNvPr>
          <p:cNvSpPr txBox="1"/>
          <p:nvPr/>
        </p:nvSpPr>
        <p:spPr>
          <a:xfrm>
            <a:off x="3798341" y="1104525"/>
            <a:ext cx="44471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3F226981-2FB5-5D31-2E45-5462D022AEF8}"/>
              </a:ext>
            </a:extLst>
          </p:cNvPr>
          <p:cNvSpPr txBox="1"/>
          <p:nvPr/>
        </p:nvSpPr>
        <p:spPr>
          <a:xfrm>
            <a:off x="3788591" y="1226949"/>
            <a:ext cx="45159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FDB8F0D9-2D3C-C615-625D-77150B54E46C}"/>
              </a:ext>
            </a:extLst>
          </p:cNvPr>
          <p:cNvSpPr txBox="1"/>
          <p:nvPr/>
        </p:nvSpPr>
        <p:spPr>
          <a:xfrm>
            <a:off x="3804889" y="1347489"/>
            <a:ext cx="42177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272E3294-999A-75F3-BF33-84C64DE6AAF3}"/>
              </a:ext>
            </a:extLst>
          </p:cNvPr>
          <p:cNvSpPr txBox="1"/>
          <p:nvPr/>
        </p:nvSpPr>
        <p:spPr>
          <a:xfrm>
            <a:off x="3794403" y="1479049"/>
            <a:ext cx="44578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552D498E-9A14-BF67-F42C-00094AB367FC}"/>
              </a:ext>
            </a:extLst>
          </p:cNvPr>
          <p:cNvSpPr txBox="1"/>
          <p:nvPr/>
        </p:nvSpPr>
        <p:spPr>
          <a:xfrm>
            <a:off x="3794271" y="1599754"/>
            <a:ext cx="44578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B9956008-3A62-365B-EC6E-24502F79C3E7}"/>
              </a:ext>
            </a:extLst>
          </p:cNvPr>
          <p:cNvSpPr txBox="1"/>
          <p:nvPr/>
        </p:nvSpPr>
        <p:spPr>
          <a:xfrm>
            <a:off x="3796191" y="1730698"/>
            <a:ext cx="44578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  <a:endParaRPr lang="es-MX" sz="6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1D6C1CE4-C320-DF79-BFD8-BA249AF99CF9}"/>
              </a:ext>
            </a:extLst>
          </p:cNvPr>
          <p:cNvSpPr txBox="1"/>
          <p:nvPr/>
        </p:nvSpPr>
        <p:spPr>
          <a:xfrm>
            <a:off x="3808450" y="1984642"/>
            <a:ext cx="41916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9A0F9AC1-AB71-9E79-E286-E9585705B2E7}"/>
              </a:ext>
            </a:extLst>
          </p:cNvPr>
          <p:cNvSpPr txBox="1"/>
          <p:nvPr/>
        </p:nvSpPr>
        <p:spPr>
          <a:xfrm>
            <a:off x="4219661" y="1115610"/>
            <a:ext cx="57391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98BFBC6D-2777-F5E2-19C1-0826B1A30C5C}"/>
              </a:ext>
            </a:extLst>
          </p:cNvPr>
          <p:cNvSpPr txBox="1"/>
          <p:nvPr/>
        </p:nvSpPr>
        <p:spPr>
          <a:xfrm>
            <a:off x="4218511" y="1240880"/>
            <a:ext cx="5750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74.00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3E36308A-4537-629E-3B53-EB9AFDA2882B}"/>
              </a:ext>
            </a:extLst>
          </p:cNvPr>
          <p:cNvSpPr txBox="1"/>
          <p:nvPr/>
        </p:nvSpPr>
        <p:spPr>
          <a:xfrm>
            <a:off x="4218443" y="1366085"/>
            <a:ext cx="57635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6C904D8F-716D-B526-87FF-9FF67ABCD293}"/>
              </a:ext>
            </a:extLst>
          </p:cNvPr>
          <p:cNvSpPr txBox="1"/>
          <p:nvPr/>
        </p:nvSpPr>
        <p:spPr>
          <a:xfrm>
            <a:off x="4218821" y="1483849"/>
            <a:ext cx="57475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45.00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A020ED81-1D4A-0730-5F15-C15CF653DB09}"/>
              </a:ext>
            </a:extLst>
          </p:cNvPr>
          <p:cNvSpPr txBox="1"/>
          <p:nvPr/>
        </p:nvSpPr>
        <p:spPr>
          <a:xfrm>
            <a:off x="4218972" y="1614060"/>
            <a:ext cx="58050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52.00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39DE0B4F-5F3B-BA35-37C9-24CCAECD5169}"/>
              </a:ext>
            </a:extLst>
          </p:cNvPr>
          <p:cNvSpPr txBox="1"/>
          <p:nvPr/>
        </p:nvSpPr>
        <p:spPr>
          <a:xfrm>
            <a:off x="4221709" y="1744038"/>
            <a:ext cx="57103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55.00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B625888-036F-5221-13F6-8A8803D13DE4}"/>
              </a:ext>
            </a:extLst>
          </p:cNvPr>
          <p:cNvSpPr txBox="1"/>
          <p:nvPr/>
        </p:nvSpPr>
        <p:spPr>
          <a:xfrm>
            <a:off x="4222961" y="1864889"/>
            <a:ext cx="56668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71.00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1EC2E0E2-BDF8-38D1-D56B-5407D000A59D}"/>
              </a:ext>
            </a:extLst>
          </p:cNvPr>
          <p:cNvSpPr txBox="1"/>
          <p:nvPr/>
        </p:nvSpPr>
        <p:spPr>
          <a:xfrm>
            <a:off x="4219661" y="1990554"/>
            <a:ext cx="57513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89.00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C40B8802-362E-1A53-A8C3-9463089F065E}"/>
              </a:ext>
            </a:extLst>
          </p:cNvPr>
          <p:cNvSpPr txBox="1"/>
          <p:nvPr/>
        </p:nvSpPr>
        <p:spPr>
          <a:xfrm>
            <a:off x="4786851" y="1116903"/>
            <a:ext cx="61268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D1280131-F427-F209-6A2A-BF8A987FF221}"/>
              </a:ext>
            </a:extLst>
          </p:cNvPr>
          <p:cNvSpPr txBox="1"/>
          <p:nvPr/>
        </p:nvSpPr>
        <p:spPr>
          <a:xfrm>
            <a:off x="4786850" y="1239793"/>
            <a:ext cx="61268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74.00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81A023A9-3622-6411-ECAC-49ECE07B1C17}"/>
              </a:ext>
            </a:extLst>
          </p:cNvPr>
          <p:cNvSpPr txBox="1"/>
          <p:nvPr/>
        </p:nvSpPr>
        <p:spPr>
          <a:xfrm>
            <a:off x="4792747" y="1371449"/>
            <a:ext cx="61351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15AB2533-CAD8-B430-C112-D0CAEC39ABBC}"/>
              </a:ext>
            </a:extLst>
          </p:cNvPr>
          <p:cNvSpPr txBox="1"/>
          <p:nvPr/>
        </p:nvSpPr>
        <p:spPr>
          <a:xfrm>
            <a:off x="4802429" y="1487829"/>
            <a:ext cx="60383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45.00</a:t>
            </a: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402DBE3C-43F2-6DD1-052D-F7D3100A289B}"/>
              </a:ext>
            </a:extLst>
          </p:cNvPr>
          <p:cNvSpPr txBox="1"/>
          <p:nvPr/>
        </p:nvSpPr>
        <p:spPr>
          <a:xfrm>
            <a:off x="4792746" y="1615114"/>
            <a:ext cx="62045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52.00</a:t>
            </a: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3E5A0379-6F15-4646-7D2E-DB459BE5DFA0}"/>
              </a:ext>
            </a:extLst>
          </p:cNvPr>
          <p:cNvSpPr txBox="1"/>
          <p:nvPr/>
        </p:nvSpPr>
        <p:spPr>
          <a:xfrm>
            <a:off x="4798738" y="1742778"/>
            <a:ext cx="62045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55.00</a:t>
            </a: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F5D8EB91-5FA0-5902-A515-81A356C90F75}"/>
              </a:ext>
            </a:extLst>
          </p:cNvPr>
          <p:cNvSpPr txBox="1"/>
          <p:nvPr/>
        </p:nvSpPr>
        <p:spPr>
          <a:xfrm>
            <a:off x="4799001" y="1863629"/>
            <a:ext cx="62180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71.00</a:t>
            </a: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A383785B-B99B-26AE-A757-067F34AC510D}"/>
              </a:ext>
            </a:extLst>
          </p:cNvPr>
          <p:cNvSpPr txBox="1"/>
          <p:nvPr/>
        </p:nvSpPr>
        <p:spPr>
          <a:xfrm>
            <a:off x="4805267" y="1988054"/>
            <a:ext cx="61554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89.00</a:t>
            </a: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43210657-DE7E-1768-A854-1807DFE96849}"/>
              </a:ext>
            </a:extLst>
          </p:cNvPr>
          <p:cNvSpPr txBox="1"/>
          <p:nvPr/>
        </p:nvSpPr>
        <p:spPr>
          <a:xfrm>
            <a:off x="5402334" y="1114534"/>
            <a:ext cx="69508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C921F3DB-CECE-FEC6-5FE2-1ED7514D3E2C}"/>
              </a:ext>
            </a:extLst>
          </p:cNvPr>
          <p:cNvSpPr txBox="1"/>
          <p:nvPr/>
        </p:nvSpPr>
        <p:spPr>
          <a:xfrm>
            <a:off x="5403552" y="1243694"/>
            <a:ext cx="69387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74.00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262DB0A5-A70C-832F-3908-AD2E8DB4D014}"/>
              </a:ext>
            </a:extLst>
          </p:cNvPr>
          <p:cNvSpPr txBox="1"/>
          <p:nvPr/>
        </p:nvSpPr>
        <p:spPr>
          <a:xfrm>
            <a:off x="5410680" y="1371246"/>
            <a:ext cx="68674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0C2CFDE4-D78C-F8D2-C433-A7572F28CF0C}"/>
              </a:ext>
            </a:extLst>
          </p:cNvPr>
          <p:cNvSpPr txBox="1"/>
          <p:nvPr/>
        </p:nvSpPr>
        <p:spPr>
          <a:xfrm>
            <a:off x="5403552" y="1484840"/>
            <a:ext cx="69387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45.00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C8D7E039-E2E5-E610-48EC-202E73675F19}"/>
              </a:ext>
            </a:extLst>
          </p:cNvPr>
          <p:cNvSpPr txBox="1"/>
          <p:nvPr/>
        </p:nvSpPr>
        <p:spPr>
          <a:xfrm>
            <a:off x="5408636" y="1615985"/>
            <a:ext cx="68878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52.00</a:t>
            </a: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8B75A430-44BB-5936-7557-69A6451DE6E6}"/>
              </a:ext>
            </a:extLst>
          </p:cNvPr>
          <p:cNvSpPr txBox="1"/>
          <p:nvPr/>
        </p:nvSpPr>
        <p:spPr>
          <a:xfrm>
            <a:off x="5402333" y="1747377"/>
            <a:ext cx="69312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55.00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F28AFC2C-6B59-9BBF-6E5F-0093BB582BF8}"/>
              </a:ext>
            </a:extLst>
          </p:cNvPr>
          <p:cNvSpPr txBox="1"/>
          <p:nvPr/>
        </p:nvSpPr>
        <p:spPr>
          <a:xfrm>
            <a:off x="5406262" y="1863983"/>
            <a:ext cx="68920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71.00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E16AB9BC-55E0-135F-9C80-517A82B8017F}"/>
              </a:ext>
            </a:extLst>
          </p:cNvPr>
          <p:cNvSpPr txBox="1"/>
          <p:nvPr/>
        </p:nvSpPr>
        <p:spPr>
          <a:xfrm>
            <a:off x="5410611" y="1992032"/>
            <a:ext cx="68800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89.00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AFA6EBC6-CC37-2E55-1985-60C691E1139D}"/>
              </a:ext>
            </a:extLst>
          </p:cNvPr>
          <p:cNvSpPr txBox="1"/>
          <p:nvPr/>
        </p:nvSpPr>
        <p:spPr>
          <a:xfrm>
            <a:off x="6091883" y="1119413"/>
            <a:ext cx="61624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B2D8A97F-4EBA-7C42-007C-81542CCB785E}"/>
              </a:ext>
            </a:extLst>
          </p:cNvPr>
          <p:cNvSpPr txBox="1"/>
          <p:nvPr/>
        </p:nvSpPr>
        <p:spPr>
          <a:xfrm>
            <a:off x="6091890" y="1244120"/>
            <a:ext cx="6229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74.00</a:t>
            </a: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D00990A2-48A8-72CC-34B5-268D612D3A0A}"/>
              </a:ext>
            </a:extLst>
          </p:cNvPr>
          <p:cNvSpPr txBox="1"/>
          <p:nvPr/>
        </p:nvSpPr>
        <p:spPr>
          <a:xfrm>
            <a:off x="6085166" y="1370432"/>
            <a:ext cx="62955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FFD5ECF5-F2D8-7DFD-2C2E-F0EE6097BBBC}"/>
              </a:ext>
            </a:extLst>
          </p:cNvPr>
          <p:cNvSpPr txBox="1"/>
          <p:nvPr/>
        </p:nvSpPr>
        <p:spPr>
          <a:xfrm>
            <a:off x="6087683" y="1485886"/>
            <a:ext cx="62542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45.00</a:t>
            </a: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6097112A-FB23-DDC7-8F96-257F50B949EF}"/>
              </a:ext>
            </a:extLst>
          </p:cNvPr>
          <p:cNvSpPr txBox="1"/>
          <p:nvPr/>
        </p:nvSpPr>
        <p:spPr>
          <a:xfrm>
            <a:off x="6087683" y="1616655"/>
            <a:ext cx="63051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52.00</a:t>
            </a: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2318455D-467F-012F-18D4-193E7B1A201F}"/>
              </a:ext>
            </a:extLst>
          </p:cNvPr>
          <p:cNvSpPr txBox="1"/>
          <p:nvPr/>
        </p:nvSpPr>
        <p:spPr>
          <a:xfrm>
            <a:off x="6098606" y="1743699"/>
            <a:ext cx="61730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55.00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47685C29-0DA2-673E-385D-9758D6EEE27C}"/>
              </a:ext>
            </a:extLst>
          </p:cNvPr>
          <p:cNvSpPr txBox="1"/>
          <p:nvPr/>
        </p:nvSpPr>
        <p:spPr>
          <a:xfrm>
            <a:off x="6099770" y="1861310"/>
            <a:ext cx="62180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71.00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053583FC-0DF9-D456-146F-4063EF046AF9}"/>
              </a:ext>
            </a:extLst>
          </p:cNvPr>
          <p:cNvSpPr txBox="1"/>
          <p:nvPr/>
        </p:nvSpPr>
        <p:spPr>
          <a:xfrm>
            <a:off x="6098606" y="1992458"/>
            <a:ext cx="62283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89.00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941C6C0A-4D5F-F268-8585-5CFD62D6E16E}"/>
              </a:ext>
            </a:extLst>
          </p:cNvPr>
          <p:cNvSpPr txBox="1"/>
          <p:nvPr/>
        </p:nvSpPr>
        <p:spPr>
          <a:xfrm>
            <a:off x="6721441" y="1110866"/>
            <a:ext cx="70294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821A57A0-5795-6700-6369-B8A86211274C}"/>
              </a:ext>
            </a:extLst>
          </p:cNvPr>
          <p:cNvSpPr txBox="1"/>
          <p:nvPr/>
        </p:nvSpPr>
        <p:spPr>
          <a:xfrm>
            <a:off x="6721441" y="1240512"/>
            <a:ext cx="69957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74.00</a:t>
            </a: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EC874B13-A44E-F93A-0332-2F2D4BDB9F7A}"/>
              </a:ext>
            </a:extLst>
          </p:cNvPr>
          <p:cNvSpPr txBox="1"/>
          <p:nvPr/>
        </p:nvSpPr>
        <p:spPr>
          <a:xfrm>
            <a:off x="6721439" y="1369658"/>
            <a:ext cx="69796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2C13A5E6-ED0D-517D-4543-95C96066A972}"/>
              </a:ext>
            </a:extLst>
          </p:cNvPr>
          <p:cNvSpPr txBox="1"/>
          <p:nvPr/>
        </p:nvSpPr>
        <p:spPr>
          <a:xfrm>
            <a:off x="6713105" y="1488600"/>
            <a:ext cx="70455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45.00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EEF28F32-940F-3530-56D6-9BFB871DBA3F}"/>
              </a:ext>
            </a:extLst>
          </p:cNvPr>
          <p:cNvSpPr txBox="1"/>
          <p:nvPr/>
        </p:nvSpPr>
        <p:spPr>
          <a:xfrm>
            <a:off x="6717868" y="1613142"/>
            <a:ext cx="70153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52.00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6410324E-2080-6E6C-559F-F943FC1FC4C6}"/>
              </a:ext>
            </a:extLst>
          </p:cNvPr>
          <p:cNvSpPr txBox="1"/>
          <p:nvPr/>
        </p:nvSpPr>
        <p:spPr>
          <a:xfrm>
            <a:off x="6710374" y="1737522"/>
            <a:ext cx="70728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55.00</a:t>
            </a:r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4F87DC82-5C26-C073-EC94-8A18C420887F}"/>
              </a:ext>
            </a:extLst>
          </p:cNvPr>
          <p:cNvSpPr txBox="1"/>
          <p:nvPr/>
        </p:nvSpPr>
        <p:spPr>
          <a:xfrm>
            <a:off x="6719829" y="1863791"/>
            <a:ext cx="70118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71.00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54D01F82-F020-EC00-F182-C2B14701E29D}"/>
              </a:ext>
            </a:extLst>
          </p:cNvPr>
          <p:cNvSpPr txBox="1"/>
          <p:nvPr/>
        </p:nvSpPr>
        <p:spPr>
          <a:xfrm>
            <a:off x="6719199" y="1995127"/>
            <a:ext cx="71589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>
                <a:solidFill>
                  <a:srgbClr val="002060"/>
                </a:solidFill>
                <a:latin typeface="Century Gothic" panose="020B0502020202020204" pitchFamily="34" charset="0"/>
              </a:rPr>
              <a:t>$   89.00</a:t>
            </a:r>
            <a:endParaRPr lang="es-MX" sz="6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CDB27A2C-18B1-C57C-41A4-E741E3CDC590}"/>
              </a:ext>
            </a:extLst>
          </p:cNvPr>
          <p:cNvSpPr txBox="1"/>
          <p:nvPr/>
        </p:nvSpPr>
        <p:spPr>
          <a:xfrm>
            <a:off x="450015" y="2331801"/>
            <a:ext cx="103718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Academia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5625E433-0974-D6A5-66CA-5D9616288DED}"/>
              </a:ext>
            </a:extLst>
          </p:cNvPr>
          <p:cNvSpPr txBox="1"/>
          <p:nvPr/>
        </p:nvSpPr>
        <p:spPr>
          <a:xfrm>
            <a:off x="475017" y="2432224"/>
            <a:ext cx="108482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Sucursal El Salvador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46B00282-1296-194D-9740-084FBEAC0390}"/>
              </a:ext>
            </a:extLst>
          </p:cNvPr>
          <p:cNvSpPr txBox="1"/>
          <p:nvPr/>
        </p:nvSpPr>
        <p:spPr>
          <a:xfrm>
            <a:off x="448200" y="2534186"/>
            <a:ext cx="111616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Guadalajara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B0504DFF-59C1-1FB4-979E-A8BCD0866483}"/>
              </a:ext>
            </a:extLst>
          </p:cNvPr>
          <p:cNvSpPr txBox="1"/>
          <p:nvPr/>
        </p:nvSpPr>
        <p:spPr>
          <a:xfrm>
            <a:off x="446021" y="2635250"/>
            <a:ext cx="119227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Guatemala 105</a:t>
            </a:r>
          </a:p>
        </p:txBody>
      </p:sp>
      <p:sp>
        <p:nvSpPr>
          <p:cNvPr id="161" name="CuadroTexto 160">
            <a:extLst>
              <a:ext uri="{FF2B5EF4-FFF2-40B4-BE49-F238E27FC236}">
                <a16:creationId xmlns:a16="http://schemas.microsoft.com/office/drawing/2014/main" id="{2D50CE78-B5F3-B780-CE79-5E811CFCFBA4}"/>
              </a:ext>
            </a:extLst>
          </p:cNvPr>
          <p:cNvSpPr txBox="1"/>
          <p:nvPr/>
        </p:nvSpPr>
        <p:spPr>
          <a:xfrm>
            <a:off x="448200" y="2730472"/>
            <a:ext cx="129084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Guatemala 133</a:t>
            </a:r>
          </a:p>
        </p:txBody>
      </p: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69ECB221-161D-7F88-A763-32A5BBD4598E}"/>
              </a:ext>
            </a:extLst>
          </p:cNvPr>
          <p:cNvSpPr txBox="1"/>
          <p:nvPr/>
        </p:nvSpPr>
        <p:spPr>
          <a:xfrm>
            <a:off x="446142" y="2832683"/>
            <a:ext cx="104673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Puebla</a:t>
            </a:r>
          </a:p>
        </p:txBody>
      </p: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9D9FC343-F482-F9C4-5D5B-4E3126EB4069}"/>
              </a:ext>
            </a:extLst>
          </p:cNvPr>
          <p:cNvSpPr txBox="1"/>
          <p:nvPr/>
        </p:nvSpPr>
        <p:spPr>
          <a:xfrm>
            <a:off x="448320" y="2930155"/>
            <a:ext cx="102628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Querétaro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8430989C-9CA0-D5A7-C8DB-C23CAE6D02C5}"/>
              </a:ext>
            </a:extLst>
          </p:cNvPr>
          <p:cNvSpPr txBox="1"/>
          <p:nvPr/>
        </p:nvSpPr>
        <p:spPr>
          <a:xfrm>
            <a:off x="448200" y="3031079"/>
            <a:ext cx="91387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Tercero</a:t>
            </a: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0093E2DC-DF42-4C8D-F5B8-EBB9859C382B}"/>
              </a:ext>
            </a:extLst>
          </p:cNvPr>
          <p:cNvSpPr txBox="1"/>
          <p:nvPr/>
        </p:nvSpPr>
        <p:spPr>
          <a:xfrm>
            <a:off x="448200" y="3135302"/>
            <a:ext cx="91387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Toluca</a:t>
            </a: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B5842BA9-ACE6-AA92-C156-07FF391840F8}"/>
              </a:ext>
            </a:extLst>
          </p:cNvPr>
          <p:cNvSpPr txBox="1"/>
          <p:nvPr/>
        </p:nvSpPr>
        <p:spPr>
          <a:xfrm>
            <a:off x="448367" y="3240520"/>
            <a:ext cx="91387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Cedis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02F03B72-6CCD-E795-56EE-1245466DA41F}"/>
              </a:ext>
            </a:extLst>
          </p:cNvPr>
          <p:cNvSpPr txBox="1"/>
          <p:nvPr/>
        </p:nvSpPr>
        <p:spPr>
          <a:xfrm>
            <a:off x="1763256" y="2330109"/>
            <a:ext cx="84962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55 - 5542 - 6382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847012B3-C6BB-DE0C-E782-BCBA049FBA7C}"/>
              </a:ext>
            </a:extLst>
          </p:cNvPr>
          <p:cNvSpPr txBox="1"/>
          <p:nvPr/>
        </p:nvSpPr>
        <p:spPr>
          <a:xfrm>
            <a:off x="1774343" y="2439542"/>
            <a:ext cx="95317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55 - 5542 - 6397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BB6ED9F3-94F7-C38C-3BE5-F8F69B3AFD88}"/>
              </a:ext>
            </a:extLst>
          </p:cNvPr>
          <p:cNvSpPr txBox="1"/>
          <p:nvPr/>
        </p:nvSpPr>
        <p:spPr>
          <a:xfrm>
            <a:off x="1768986" y="2539773"/>
            <a:ext cx="86068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333 - 6442 - 110</a:t>
            </a: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34B08890-FE2E-9A22-1F17-2185861ED223}"/>
              </a:ext>
            </a:extLst>
          </p:cNvPr>
          <p:cNvSpPr txBox="1"/>
          <p:nvPr/>
        </p:nvSpPr>
        <p:spPr>
          <a:xfrm>
            <a:off x="1764823" y="2630863"/>
            <a:ext cx="83132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55 - 5522 - 4362</a:t>
            </a: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887A436B-4BFA-879E-AEB0-84124F9B96C7}"/>
              </a:ext>
            </a:extLst>
          </p:cNvPr>
          <p:cNvSpPr txBox="1"/>
          <p:nvPr/>
        </p:nvSpPr>
        <p:spPr>
          <a:xfrm>
            <a:off x="1761991" y="2721159"/>
            <a:ext cx="83415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55 - 5920 - 4520</a:t>
            </a:r>
          </a:p>
        </p:txBody>
      </p:sp>
      <p:sp>
        <p:nvSpPr>
          <p:cNvPr id="172" name="CuadroTexto 171">
            <a:extLst>
              <a:ext uri="{FF2B5EF4-FFF2-40B4-BE49-F238E27FC236}">
                <a16:creationId xmlns:a16="http://schemas.microsoft.com/office/drawing/2014/main" id="{89890B74-B6A2-5EFB-9245-E2977A7A52D0}"/>
              </a:ext>
            </a:extLst>
          </p:cNvPr>
          <p:cNvSpPr txBox="1"/>
          <p:nvPr/>
        </p:nvSpPr>
        <p:spPr>
          <a:xfrm>
            <a:off x="1768781" y="2823764"/>
            <a:ext cx="86109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222 - 2323 - 537</a:t>
            </a:r>
          </a:p>
        </p:txBody>
      </p: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D3F3BE8D-B3FC-C69D-EA10-356B257A2368}"/>
              </a:ext>
            </a:extLst>
          </p:cNvPr>
          <p:cNvSpPr txBox="1"/>
          <p:nvPr/>
        </p:nvSpPr>
        <p:spPr>
          <a:xfrm>
            <a:off x="1769501" y="2934777"/>
            <a:ext cx="86699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442 - 2145 - 898</a:t>
            </a:r>
          </a:p>
        </p:txBody>
      </p:sp>
      <p:sp>
        <p:nvSpPr>
          <p:cNvPr id="174" name="CuadroTexto 173">
            <a:extLst>
              <a:ext uri="{FF2B5EF4-FFF2-40B4-BE49-F238E27FC236}">
                <a16:creationId xmlns:a16="http://schemas.microsoft.com/office/drawing/2014/main" id="{C228CCBD-63EF-58C4-D09D-70273157BD11}"/>
              </a:ext>
            </a:extLst>
          </p:cNvPr>
          <p:cNvSpPr txBox="1"/>
          <p:nvPr/>
        </p:nvSpPr>
        <p:spPr>
          <a:xfrm>
            <a:off x="1770872" y="3040493"/>
            <a:ext cx="236073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55 - 5522 - 1313 / 55 - 1997 - 7434 / 55 - 5542 - 0253</a:t>
            </a:r>
          </a:p>
        </p:txBody>
      </p: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C31C986F-5086-AA52-6B2A-507118484C06}"/>
              </a:ext>
            </a:extLst>
          </p:cNvPr>
          <p:cNvSpPr txBox="1"/>
          <p:nvPr/>
        </p:nvSpPr>
        <p:spPr>
          <a:xfrm>
            <a:off x="1742406" y="3132345"/>
            <a:ext cx="238772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722 - 2355 - 159 / 722 - 2790 - 900 Ext. 3400 y 3401</a:t>
            </a:r>
          </a:p>
        </p:txBody>
      </p:sp>
      <p:sp>
        <p:nvSpPr>
          <p:cNvPr id="176" name="CuadroTexto 175">
            <a:extLst>
              <a:ext uri="{FF2B5EF4-FFF2-40B4-BE49-F238E27FC236}">
                <a16:creationId xmlns:a16="http://schemas.microsoft.com/office/drawing/2014/main" id="{90BA5E28-91FA-4FB3-D095-3880F0199439}"/>
              </a:ext>
            </a:extLst>
          </p:cNvPr>
          <p:cNvSpPr txBox="1"/>
          <p:nvPr/>
        </p:nvSpPr>
        <p:spPr>
          <a:xfrm>
            <a:off x="1750098" y="3243044"/>
            <a:ext cx="227833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55 - 5542 - 0253</a:t>
            </a:r>
          </a:p>
        </p:txBody>
      </p: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E3CD46D8-763C-E7D5-7C66-C64503F9DF9D}"/>
              </a:ext>
            </a:extLst>
          </p:cNvPr>
          <p:cNvSpPr txBox="1"/>
          <p:nvPr/>
        </p:nvSpPr>
        <p:spPr>
          <a:xfrm>
            <a:off x="4162498" y="3138504"/>
            <a:ext cx="83851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722 - 1122 - 531</a:t>
            </a:r>
          </a:p>
        </p:txBody>
      </p:sp>
      <p:sp>
        <p:nvSpPr>
          <p:cNvPr id="182" name="CuadroTexto 181">
            <a:extLst>
              <a:ext uri="{FF2B5EF4-FFF2-40B4-BE49-F238E27FC236}">
                <a16:creationId xmlns:a16="http://schemas.microsoft.com/office/drawing/2014/main" id="{6448A497-8185-2747-84B3-2008C93B9EBA}"/>
              </a:ext>
            </a:extLst>
          </p:cNvPr>
          <p:cNvSpPr txBox="1"/>
          <p:nvPr/>
        </p:nvSpPr>
        <p:spPr>
          <a:xfrm>
            <a:off x="2620612" y="2327743"/>
            <a:ext cx="113854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55 - 6414 - 8974</a:t>
            </a:r>
          </a:p>
        </p:txBody>
      </p: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3FF9FF6B-C4D6-22EC-58C4-9AAD3CA6E2BD}"/>
              </a:ext>
            </a:extLst>
          </p:cNvPr>
          <p:cNvSpPr txBox="1"/>
          <p:nvPr/>
        </p:nvSpPr>
        <p:spPr>
          <a:xfrm>
            <a:off x="2620612" y="2434578"/>
            <a:ext cx="86187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55 - 3010 - 6339</a:t>
            </a:r>
          </a:p>
        </p:txBody>
      </p:sp>
      <p:sp>
        <p:nvSpPr>
          <p:cNvPr id="184" name="CuadroTexto 183">
            <a:extLst>
              <a:ext uri="{FF2B5EF4-FFF2-40B4-BE49-F238E27FC236}">
                <a16:creationId xmlns:a16="http://schemas.microsoft.com/office/drawing/2014/main" id="{AFC9BD0D-5912-04D2-EAC4-3D8ABAC220FA}"/>
              </a:ext>
            </a:extLst>
          </p:cNvPr>
          <p:cNvSpPr txBox="1"/>
          <p:nvPr/>
        </p:nvSpPr>
        <p:spPr>
          <a:xfrm>
            <a:off x="2595599" y="2531885"/>
            <a:ext cx="83915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331 - 9449 - 847</a:t>
            </a: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62AD8586-7A7B-06F8-B70F-9D6DED3A750C}"/>
              </a:ext>
            </a:extLst>
          </p:cNvPr>
          <p:cNvSpPr txBox="1"/>
          <p:nvPr/>
        </p:nvSpPr>
        <p:spPr>
          <a:xfrm>
            <a:off x="2618310" y="2620228"/>
            <a:ext cx="100867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55 - 3035 - 5790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44FBB952-8685-F343-C7FC-8ACE95B87511}"/>
              </a:ext>
            </a:extLst>
          </p:cNvPr>
          <p:cNvSpPr txBox="1"/>
          <p:nvPr/>
        </p:nvSpPr>
        <p:spPr>
          <a:xfrm>
            <a:off x="2603329" y="2724154"/>
            <a:ext cx="9014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55 - 6675 - 4287</a:t>
            </a:r>
          </a:p>
        </p:txBody>
      </p:sp>
      <p:sp>
        <p:nvSpPr>
          <p:cNvPr id="187" name="CuadroTexto 186">
            <a:extLst>
              <a:ext uri="{FF2B5EF4-FFF2-40B4-BE49-F238E27FC236}">
                <a16:creationId xmlns:a16="http://schemas.microsoft.com/office/drawing/2014/main" id="{9BE4B74D-A793-6966-1A2A-3F4B1BEAD7D9}"/>
              </a:ext>
            </a:extLst>
          </p:cNvPr>
          <p:cNvSpPr txBox="1"/>
          <p:nvPr/>
        </p:nvSpPr>
        <p:spPr>
          <a:xfrm>
            <a:off x="2625134" y="2832067"/>
            <a:ext cx="94689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222 - 7642 - 798</a:t>
            </a:r>
          </a:p>
        </p:txBody>
      </p:sp>
      <p:sp>
        <p:nvSpPr>
          <p:cNvPr id="188" name="CuadroTexto 187">
            <a:extLst>
              <a:ext uri="{FF2B5EF4-FFF2-40B4-BE49-F238E27FC236}">
                <a16:creationId xmlns:a16="http://schemas.microsoft.com/office/drawing/2014/main" id="{B0C7BB8F-BC5F-32D1-79A0-654526B6A9CA}"/>
              </a:ext>
            </a:extLst>
          </p:cNvPr>
          <p:cNvSpPr txBox="1"/>
          <p:nvPr/>
        </p:nvSpPr>
        <p:spPr>
          <a:xfrm>
            <a:off x="2627477" y="2934225"/>
            <a:ext cx="113534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442 - 8249 - 011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CD2C1089-1CB8-490E-91F8-09F6DBDFE602}"/>
              </a:ext>
            </a:extLst>
          </p:cNvPr>
          <p:cNvSpPr txBox="1"/>
          <p:nvPr/>
        </p:nvSpPr>
        <p:spPr>
          <a:xfrm>
            <a:off x="4159118" y="3035223"/>
            <a:ext cx="87598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55 - 3035 - 5788</a:t>
            </a:r>
          </a:p>
        </p:txBody>
      </p:sp>
      <p:sp>
        <p:nvSpPr>
          <p:cNvPr id="190" name="CuadroTexto 189">
            <a:extLst>
              <a:ext uri="{FF2B5EF4-FFF2-40B4-BE49-F238E27FC236}">
                <a16:creationId xmlns:a16="http://schemas.microsoft.com/office/drawing/2014/main" id="{686C17E8-AD45-9884-5CFA-1F754226ABC3}"/>
              </a:ext>
            </a:extLst>
          </p:cNvPr>
          <p:cNvSpPr txBox="1"/>
          <p:nvPr/>
        </p:nvSpPr>
        <p:spPr>
          <a:xfrm>
            <a:off x="6208492" y="2329695"/>
            <a:ext cx="134783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academia@dannytex.com</a:t>
            </a:r>
          </a:p>
        </p:txBody>
      </p: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368FC704-13B7-9321-DFD0-F3F5B8DDC428}"/>
              </a:ext>
            </a:extLst>
          </p:cNvPr>
          <p:cNvSpPr txBox="1"/>
          <p:nvPr/>
        </p:nvSpPr>
        <p:spPr>
          <a:xfrm>
            <a:off x="6208492" y="2426730"/>
            <a:ext cx="125659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elsalvador@dannytex.com</a:t>
            </a:r>
          </a:p>
        </p:txBody>
      </p:sp>
      <p:sp>
        <p:nvSpPr>
          <p:cNvPr id="192" name="CuadroTexto 191">
            <a:extLst>
              <a:ext uri="{FF2B5EF4-FFF2-40B4-BE49-F238E27FC236}">
                <a16:creationId xmlns:a16="http://schemas.microsoft.com/office/drawing/2014/main" id="{A6A86D0C-2B1D-8825-4F67-1D9369F4A7D1}"/>
              </a:ext>
            </a:extLst>
          </p:cNvPr>
          <p:cNvSpPr txBox="1"/>
          <p:nvPr/>
        </p:nvSpPr>
        <p:spPr>
          <a:xfrm>
            <a:off x="6120921" y="2524600"/>
            <a:ext cx="134985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guadalajara@dannytex.com</a:t>
            </a:r>
          </a:p>
        </p:txBody>
      </p:sp>
      <p:sp>
        <p:nvSpPr>
          <p:cNvPr id="193" name="CuadroTexto 192">
            <a:extLst>
              <a:ext uri="{FF2B5EF4-FFF2-40B4-BE49-F238E27FC236}">
                <a16:creationId xmlns:a16="http://schemas.microsoft.com/office/drawing/2014/main" id="{8FACCE17-A800-37F0-9C79-BE785955DC35}"/>
              </a:ext>
            </a:extLst>
          </p:cNvPr>
          <p:cNvSpPr txBox="1"/>
          <p:nvPr/>
        </p:nvSpPr>
        <p:spPr>
          <a:xfrm>
            <a:off x="6194520" y="2617399"/>
            <a:ext cx="138275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guatemala@dannytex.com</a:t>
            </a:r>
          </a:p>
        </p:txBody>
      </p:sp>
      <p:sp>
        <p:nvSpPr>
          <p:cNvPr id="194" name="CuadroTexto 193">
            <a:extLst>
              <a:ext uri="{FF2B5EF4-FFF2-40B4-BE49-F238E27FC236}">
                <a16:creationId xmlns:a16="http://schemas.microsoft.com/office/drawing/2014/main" id="{E2BBD771-1EC3-E4DF-D7EA-2BD702BBB326}"/>
              </a:ext>
            </a:extLst>
          </p:cNvPr>
          <p:cNvSpPr txBox="1"/>
          <p:nvPr/>
        </p:nvSpPr>
        <p:spPr>
          <a:xfrm>
            <a:off x="6208340" y="2719040"/>
            <a:ext cx="138275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deportivas@dannytex.com</a:t>
            </a: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D019E6A0-03EE-2295-1C9C-15B15361611C}"/>
              </a:ext>
            </a:extLst>
          </p:cNvPr>
          <p:cNvSpPr txBox="1"/>
          <p:nvPr/>
        </p:nvSpPr>
        <p:spPr>
          <a:xfrm>
            <a:off x="6230104" y="2817296"/>
            <a:ext cx="141043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puebla@dannytex.com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DECB6AAB-D4E3-1653-B6B3-AFBC77D4F8D1}"/>
              </a:ext>
            </a:extLst>
          </p:cNvPr>
          <p:cNvSpPr txBox="1"/>
          <p:nvPr/>
        </p:nvSpPr>
        <p:spPr>
          <a:xfrm>
            <a:off x="6238767" y="2924414"/>
            <a:ext cx="126182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queretaro@dannytex.com</a:t>
            </a:r>
          </a:p>
        </p:txBody>
      </p:sp>
      <p:sp>
        <p:nvSpPr>
          <p:cNvPr id="197" name="CuadroTexto 196">
            <a:extLst>
              <a:ext uri="{FF2B5EF4-FFF2-40B4-BE49-F238E27FC236}">
                <a16:creationId xmlns:a16="http://schemas.microsoft.com/office/drawing/2014/main" id="{2ECD86D0-758C-04C3-F3FF-E2298B84985E}"/>
              </a:ext>
            </a:extLst>
          </p:cNvPr>
          <p:cNvSpPr txBox="1"/>
          <p:nvPr/>
        </p:nvSpPr>
        <p:spPr>
          <a:xfrm>
            <a:off x="6351206" y="3033051"/>
            <a:ext cx="135860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tercero@dannytex.com</a:t>
            </a:r>
          </a:p>
        </p:txBody>
      </p:sp>
      <p:sp>
        <p:nvSpPr>
          <p:cNvPr id="198" name="CuadroTexto 197">
            <a:extLst>
              <a:ext uri="{FF2B5EF4-FFF2-40B4-BE49-F238E27FC236}">
                <a16:creationId xmlns:a16="http://schemas.microsoft.com/office/drawing/2014/main" id="{E7FEB437-477E-B0ED-9573-1C6556F1F79A}"/>
              </a:ext>
            </a:extLst>
          </p:cNvPr>
          <p:cNvSpPr txBox="1"/>
          <p:nvPr/>
        </p:nvSpPr>
        <p:spPr>
          <a:xfrm>
            <a:off x="5385313" y="3135653"/>
            <a:ext cx="218818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toluca@dannytex.com</a:t>
            </a:r>
          </a:p>
        </p:txBody>
      </p:sp>
      <p:sp>
        <p:nvSpPr>
          <p:cNvPr id="199" name="CuadroTexto 198">
            <a:extLst>
              <a:ext uri="{FF2B5EF4-FFF2-40B4-BE49-F238E27FC236}">
                <a16:creationId xmlns:a16="http://schemas.microsoft.com/office/drawing/2014/main" id="{F406F70A-834F-9C8F-9716-CAC3DAB23224}"/>
              </a:ext>
            </a:extLst>
          </p:cNvPr>
          <p:cNvSpPr txBox="1"/>
          <p:nvPr/>
        </p:nvSpPr>
        <p:spPr>
          <a:xfrm>
            <a:off x="6373408" y="3240902"/>
            <a:ext cx="132816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ventas@dannytex.com</a:t>
            </a:r>
          </a:p>
        </p:txBody>
      </p:sp>
      <p:sp>
        <p:nvSpPr>
          <p:cNvPr id="200" name="Marcador de contenido 2">
            <a:extLst>
              <a:ext uri="{FF2B5EF4-FFF2-40B4-BE49-F238E27FC236}">
                <a16:creationId xmlns:a16="http://schemas.microsoft.com/office/drawing/2014/main" id="{B07CBFB6-FDE4-105F-54CD-78C5EED6F6F3}"/>
              </a:ext>
            </a:extLst>
          </p:cNvPr>
          <p:cNvSpPr txBox="1">
            <a:spLocks/>
          </p:cNvSpPr>
          <p:nvPr/>
        </p:nvSpPr>
        <p:spPr>
          <a:xfrm>
            <a:off x="430772" y="3470025"/>
            <a:ext cx="6931080" cy="554251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681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</a:t>
            </a:r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Precio mayoreo desde una pieza. </a:t>
            </a:r>
            <a:r>
              <a:rPr lang="es-MX" sz="610" b="1" u="sng">
                <a:solidFill>
                  <a:srgbClr val="002060"/>
                </a:solidFill>
                <a:latin typeface="Century Gothic" panose="020B0502020202020204" pitchFamily="34" charset="0"/>
              </a:rPr>
              <a:t>Julio </a:t>
            </a:r>
            <a:r>
              <a:rPr lang="es-MX" sz="61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2025</a:t>
            </a:r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aplica a ultimas piezas, consulta precio de fabrica para pedido especial.</a:t>
            </a:r>
          </a:p>
          <a:p>
            <a:pPr algn="l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Forma de pago: Efectivo, depósito, tarjeta de crédito o débito, cheque o transferencia </a:t>
            </a: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bancaria con autorizaciones de lunes a viernes.</a:t>
            </a:r>
            <a:endParaRPr lang="es-MX" sz="6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</a:t>
            </a: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 descuentos no aplican en: pago con anticipo o entrega a domicilio o envió por paquetería o tarjeta de crédito o debito o venta a crédito, no acumulable con otras promociones. </a:t>
            </a:r>
          </a:p>
          <a:p>
            <a:pPr algn="l"/>
            <a:endParaRPr lang="es-MX" sz="61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endParaRPr lang="es-MX" sz="649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3" name="Marcador de contenido 2">
            <a:extLst>
              <a:ext uri="{FF2B5EF4-FFF2-40B4-BE49-F238E27FC236}">
                <a16:creationId xmlns:a16="http://schemas.microsoft.com/office/drawing/2014/main" id="{7DCB3722-6305-D3C6-C203-B2FD63633B6E}"/>
              </a:ext>
            </a:extLst>
          </p:cNvPr>
          <p:cNvSpPr txBox="1">
            <a:spLocks/>
          </p:cNvSpPr>
          <p:nvPr/>
        </p:nvSpPr>
        <p:spPr>
          <a:xfrm>
            <a:off x="461656" y="3806847"/>
            <a:ext cx="7303446" cy="270814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Lunes a viernes de 9:30 a 18:30 horas y Sábados 9:30 a 14:30 horas.  Solicita la promoción del mes en la sucursal de tu preferencia.  Activa tu línea de crédito.</a:t>
            </a:r>
          </a:p>
          <a:p>
            <a:pPr algn="l"/>
            <a:r>
              <a:rPr lang="es-MX" sz="610" b="1" dirty="0">
                <a:solidFill>
                  <a:srgbClr val="002060"/>
                </a:solidFill>
                <a:latin typeface="Lucida Handwriting" pitchFamily="66" charset="0"/>
              </a:rPr>
              <a:t>DANNY TEX ® </a:t>
            </a:r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1993. Compare nuestra Calidad, servicio y precio. </a:t>
            </a:r>
            <a:r>
              <a:rPr lang="es-MX" sz="61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Envío con Guía prepagada por bulto, menor a 25 kg. O Envíos a paquetería en CDMX, menores a 120 kg.                        O Envío a domicilio menor a 30 minutos de la Sucursal Tercero, con mas de 300 kg. Será con costo adicional de $ 400.00</a:t>
            </a:r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</a:p>
          <a:p>
            <a:pPr algn="l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Dudas o aclaraciones: supcen@dannytex.com  o  55 - 3035 - 5789   /   vtd@avantetextil.com  o  55 - 1794 – 3857</a:t>
            </a:r>
          </a:p>
          <a:p>
            <a:pPr algn="l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1277D7C-BD78-4F21-198A-E7E20DBAF4B5}"/>
              </a:ext>
            </a:extLst>
          </p:cNvPr>
          <p:cNvSpPr txBox="1"/>
          <p:nvPr/>
        </p:nvSpPr>
        <p:spPr>
          <a:xfrm>
            <a:off x="2579359" y="172529"/>
            <a:ext cx="291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Lista de Precios Elásticos</a:t>
            </a:r>
          </a:p>
          <a:p>
            <a:pPr algn="ctr"/>
            <a:r>
              <a:rPr lang="es-MX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PRECIOS  I.V.A. INCLUIDO</a:t>
            </a:r>
          </a:p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Apertura tu línea de crédito a 1, 2 o 3 meses. </a:t>
            </a:r>
          </a:p>
        </p:txBody>
      </p:sp>
      <p:sp>
        <p:nvSpPr>
          <p:cNvPr id="204" name="CuadroTexto 203">
            <a:extLst>
              <a:ext uri="{FF2B5EF4-FFF2-40B4-BE49-F238E27FC236}">
                <a16:creationId xmlns:a16="http://schemas.microsoft.com/office/drawing/2014/main" id="{9D67852A-B3A3-914E-37CE-AF5D41304455}"/>
              </a:ext>
            </a:extLst>
          </p:cNvPr>
          <p:cNvSpPr txBox="1"/>
          <p:nvPr/>
        </p:nvSpPr>
        <p:spPr>
          <a:xfrm>
            <a:off x="1431200" y="4741580"/>
            <a:ext cx="5442515" cy="22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TELA DIRECTA DE FÁBRICA  -  PRECIOS I.V.A. INCLUIDO  -  ENTREGA EN TODA LA REPÚBLICA MEXICANA</a:t>
            </a:r>
          </a:p>
        </p:txBody>
      </p:sp>
      <p:pic>
        <p:nvPicPr>
          <p:cNvPr id="205" name="Imagen 204">
            <a:extLst>
              <a:ext uri="{FF2B5EF4-FFF2-40B4-BE49-F238E27FC236}">
                <a16:creationId xmlns:a16="http://schemas.microsoft.com/office/drawing/2014/main" id="{CDD404DE-746C-523D-B68D-43DAA4C8E3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0727" y="4439063"/>
            <a:ext cx="196636" cy="196636"/>
          </a:xfrm>
          <a:prstGeom prst="rect">
            <a:avLst/>
          </a:prstGeom>
        </p:spPr>
      </p:pic>
      <p:pic>
        <p:nvPicPr>
          <p:cNvPr id="206" name="Imagen 205">
            <a:extLst>
              <a:ext uri="{FF2B5EF4-FFF2-40B4-BE49-F238E27FC236}">
                <a16:creationId xmlns:a16="http://schemas.microsoft.com/office/drawing/2014/main" id="{843A5DD8-FAAF-A840-B6E2-3CEC4F460F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4371" y="4433127"/>
            <a:ext cx="196636" cy="196636"/>
          </a:xfrm>
          <a:prstGeom prst="rect">
            <a:avLst/>
          </a:prstGeom>
        </p:spPr>
      </p:pic>
      <p:sp>
        <p:nvSpPr>
          <p:cNvPr id="208" name="CuadroTexto 207">
            <a:extLst>
              <a:ext uri="{FF2B5EF4-FFF2-40B4-BE49-F238E27FC236}">
                <a16:creationId xmlns:a16="http://schemas.microsoft.com/office/drawing/2014/main" id="{DC3C3960-B1CA-92A6-BC3E-FABB2D53F6BE}"/>
              </a:ext>
            </a:extLst>
          </p:cNvPr>
          <p:cNvSpPr txBox="1"/>
          <p:nvPr/>
        </p:nvSpPr>
        <p:spPr>
          <a:xfrm>
            <a:off x="1792822" y="4428624"/>
            <a:ext cx="873044" cy="2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/Dannytex</a:t>
            </a:r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295BC6B1-7F55-D60D-1E67-CECCFA03C554}"/>
              </a:ext>
            </a:extLst>
          </p:cNvPr>
          <p:cNvSpPr txBox="1"/>
          <p:nvPr/>
        </p:nvSpPr>
        <p:spPr>
          <a:xfrm>
            <a:off x="2816499" y="4429433"/>
            <a:ext cx="843039" cy="2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@dannytex1</a:t>
            </a: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id="{0E696035-F6A4-6203-89F7-993B6B3653E0}"/>
              </a:ext>
            </a:extLst>
          </p:cNvPr>
          <p:cNvSpPr txBox="1"/>
          <p:nvPr/>
        </p:nvSpPr>
        <p:spPr>
          <a:xfrm>
            <a:off x="3731655" y="4371041"/>
            <a:ext cx="3039255" cy="3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Las 24 horas por internet los 365 días del año en</a:t>
            </a:r>
          </a:p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www.dannytex.com o al mail ventas@dannytex.com </a:t>
            </a:r>
          </a:p>
        </p:txBody>
      </p:sp>
      <p:sp>
        <p:nvSpPr>
          <p:cNvPr id="213" name="CuadroTexto 91">
            <a:extLst>
              <a:ext uri="{FF2B5EF4-FFF2-40B4-BE49-F238E27FC236}">
                <a16:creationId xmlns:a16="http://schemas.microsoft.com/office/drawing/2014/main" id="{B9956008-3A62-365B-EC6E-24502F79C3E7}"/>
              </a:ext>
            </a:extLst>
          </p:cNvPr>
          <p:cNvSpPr txBox="1"/>
          <p:nvPr/>
        </p:nvSpPr>
        <p:spPr>
          <a:xfrm>
            <a:off x="3790112" y="1858451"/>
            <a:ext cx="44464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  <a:endParaRPr lang="es-MX" sz="6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5C9EA7-4C2A-F816-B903-8C2FAA35E5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7215" y="2376097"/>
            <a:ext cx="82993" cy="829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2B1A58-D59D-710E-7ED2-AB3F8DEB56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7179" y="2477418"/>
            <a:ext cx="82993" cy="829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B467DE-DF2D-03E7-7018-129F08F869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4040" y="2576122"/>
            <a:ext cx="82993" cy="829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B9589E-7FAB-DB18-A62C-3EDAFD3C0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7215" y="2677722"/>
            <a:ext cx="82993" cy="829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C82E55-9A15-0A8A-32E7-39596060B2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4040" y="2779322"/>
            <a:ext cx="82993" cy="8299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487865C-5FCD-D3A6-BD57-6F92F6478F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7215" y="2880922"/>
            <a:ext cx="82993" cy="8299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3E41ACC-C422-2FD6-3617-0843F7B904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7215" y="2976172"/>
            <a:ext cx="82993" cy="8299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D259FA9E-C9DB-3081-8391-0A4C64FBC5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7175" y="3084122"/>
            <a:ext cx="82993" cy="82993"/>
          </a:xfrm>
          <a:prstGeom prst="rect">
            <a:avLst/>
          </a:prstGeom>
        </p:spPr>
      </p:pic>
      <p:pic>
        <p:nvPicPr>
          <p:cNvPr id="451" name="Imagen 450">
            <a:extLst>
              <a:ext uri="{FF2B5EF4-FFF2-40B4-BE49-F238E27FC236}">
                <a16:creationId xmlns:a16="http://schemas.microsoft.com/office/drawing/2014/main" id="{7AC145C4-B482-ACB0-4F7D-6E1C6FEC4D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8040" y="3188897"/>
            <a:ext cx="82993" cy="82993"/>
          </a:xfrm>
          <a:prstGeom prst="rect">
            <a:avLst/>
          </a:prstGeom>
        </p:spPr>
      </p:pic>
      <p:pic>
        <p:nvPicPr>
          <p:cNvPr id="453" name="Imagen 452">
            <a:extLst>
              <a:ext uri="{FF2B5EF4-FFF2-40B4-BE49-F238E27FC236}">
                <a16:creationId xmlns:a16="http://schemas.microsoft.com/office/drawing/2014/main" id="{8A28714F-24A3-4811-9A28-449370A02F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731" y="3289236"/>
            <a:ext cx="63925" cy="85234"/>
          </a:xfrm>
          <a:prstGeom prst="rect">
            <a:avLst/>
          </a:prstGeom>
        </p:spPr>
      </p:pic>
      <p:pic>
        <p:nvPicPr>
          <p:cNvPr id="454" name="Imagen 453">
            <a:extLst>
              <a:ext uri="{FF2B5EF4-FFF2-40B4-BE49-F238E27FC236}">
                <a16:creationId xmlns:a16="http://schemas.microsoft.com/office/drawing/2014/main" id="{0538D7B8-897F-9B06-3D2D-DA02B9BC9D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6319" y="3191508"/>
            <a:ext cx="63925" cy="85234"/>
          </a:xfrm>
          <a:prstGeom prst="rect">
            <a:avLst/>
          </a:prstGeom>
        </p:spPr>
      </p:pic>
      <p:pic>
        <p:nvPicPr>
          <p:cNvPr id="455" name="Imagen 454">
            <a:extLst>
              <a:ext uri="{FF2B5EF4-FFF2-40B4-BE49-F238E27FC236}">
                <a16:creationId xmlns:a16="http://schemas.microsoft.com/office/drawing/2014/main" id="{82C62B86-B9EA-0537-67BE-B3BBD9805C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3012" y="3088847"/>
            <a:ext cx="63925" cy="85234"/>
          </a:xfrm>
          <a:prstGeom prst="rect">
            <a:avLst/>
          </a:prstGeom>
        </p:spPr>
      </p:pic>
      <p:pic>
        <p:nvPicPr>
          <p:cNvPr id="456" name="Imagen 455">
            <a:extLst>
              <a:ext uri="{FF2B5EF4-FFF2-40B4-BE49-F238E27FC236}">
                <a16:creationId xmlns:a16="http://schemas.microsoft.com/office/drawing/2014/main" id="{C52B0D11-3646-8C5F-D6D9-813BE1A28C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731" y="2984829"/>
            <a:ext cx="63925" cy="85234"/>
          </a:xfrm>
          <a:prstGeom prst="rect">
            <a:avLst/>
          </a:prstGeom>
        </p:spPr>
      </p:pic>
      <p:pic>
        <p:nvPicPr>
          <p:cNvPr id="457" name="Imagen 456">
            <a:extLst>
              <a:ext uri="{FF2B5EF4-FFF2-40B4-BE49-F238E27FC236}">
                <a16:creationId xmlns:a16="http://schemas.microsoft.com/office/drawing/2014/main" id="{544D6793-3912-DA6C-0512-D8D14C9858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3012" y="2886786"/>
            <a:ext cx="63925" cy="85234"/>
          </a:xfrm>
          <a:prstGeom prst="rect">
            <a:avLst/>
          </a:prstGeom>
        </p:spPr>
      </p:pic>
      <p:pic>
        <p:nvPicPr>
          <p:cNvPr id="458" name="Imagen 457">
            <a:extLst>
              <a:ext uri="{FF2B5EF4-FFF2-40B4-BE49-F238E27FC236}">
                <a16:creationId xmlns:a16="http://schemas.microsoft.com/office/drawing/2014/main" id="{9F188BD9-23BB-EA15-EB63-7B46B0EBE0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6216" y="2780852"/>
            <a:ext cx="63925" cy="85234"/>
          </a:xfrm>
          <a:prstGeom prst="rect">
            <a:avLst/>
          </a:prstGeom>
        </p:spPr>
      </p:pic>
      <p:pic>
        <p:nvPicPr>
          <p:cNvPr id="459" name="Imagen 458">
            <a:extLst>
              <a:ext uri="{FF2B5EF4-FFF2-40B4-BE49-F238E27FC236}">
                <a16:creationId xmlns:a16="http://schemas.microsoft.com/office/drawing/2014/main" id="{D7EA37A6-D143-3041-6BD6-DBE7A66F51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731" y="2686581"/>
            <a:ext cx="63925" cy="85234"/>
          </a:xfrm>
          <a:prstGeom prst="rect">
            <a:avLst/>
          </a:prstGeom>
        </p:spPr>
      </p:pic>
      <p:pic>
        <p:nvPicPr>
          <p:cNvPr id="460" name="Imagen 459">
            <a:extLst>
              <a:ext uri="{FF2B5EF4-FFF2-40B4-BE49-F238E27FC236}">
                <a16:creationId xmlns:a16="http://schemas.microsoft.com/office/drawing/2014/main" id="{A0387120-C904-04FA-00BD-00AB14CD8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6319" y="2580290"/>
            <a:ext cx="63925" cy="85234"/>
          </a:xfrm>
          <a:prstGeom prst="rect">
            <a:avLst/>
          </a:prstGeom>
        </p:spPr>
      </p:pic>
      <p:pic>
        <p:nvPicPr>
          <p:cNvPr id="461" name="Imagen 460">
            <a:extLst>
              <a:ext uri="{FF2B5EF4-FFF2-40B4-BE49-F238E27FC236}">
                <a16:creationId xmlns:a16="http://schemas.microsoft.com/office/drawing/2014/main" id="{53CEBFF9-D15A-6D63-CF71-F626A1FF0B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6319" y="2479608"/>
            <a:ext cx="63925" cy="85234"/>
          </a:xfrm>
          <a:prstGeom prst="rect">
            <a:avLst/>
          </a:prstGeom>
        </p:spPr>
      </p:pic>
      <p:pic>
        <p:nvPicPr>
          <p:cNvPr id="462" name="Imagen 461">
            <a:extLst>
              <a:ext uri="{FF2B5EF4-FFF2-40B4-BE49-F238E27FC236}">
                <a16:creationId xmlns:a16="http://schemas.microsoft.com/office/drawing/2014/main" id="{0AE3D8BE-3B16-20C3-C2E2-09A2BBAB25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2669" y="2368793"/>
            <a:ext cx="63925" cy="85234"/>
          </a:xfrm>
          <a:prstGeom prst="rect">
            <a:avLst/>
          </a:prstGeom>
        </p:spPr>
      </p:pic>
      <p:pic>
        <p:nvPicPr>
          <p:cNvPr id="463" name="Imagen 462">
            <a:extLst>
              <a:ext uri="{FF2B5EF4-FFF2-40B4-BE49-F238E27FC236}">
                <a16:creationId xmlns:a16="http://schemas.microsoft.com/office/drawing/2014/main" id="{DC570A31-DC85-51A3-726D-847AF00F6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17" y="2460703"/>
            <a:ext cx="45719" cy="102868"/>
          </a:xfrm>
          <a:prstGeom prst="rect">
            <a:avLst/>
          </a:prstGeom>
        </p:spPr>
      </p:pic>
      <p:pic>
        <p:nvPicPr>
          <p:cNvPr id="466" name="Imagen 465">
            <a:extLst>
              <a:ext uri="{FF2B5EF4-FFF2-40B4-BE49-F238E27FC236}">
                <a16:creationId xmlns:a16="http://schemas.microsoft.com/office/drawing/2014/main" id="{0C855347-622D-D161-581A-9151CE7FC9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17" y="2559644"/>
            <a:ext cx="45719" cy="102868"/>
          </a:xfrm>
          <a:prstGeom prst="rect">
            <a:avLst/>
          </a:prstGeom>
        </p:spPr>
      </p:pic>
      <p:pic>
        <p:nvPicPr>
          <p:cNvPr id="467" name="Imagen 466">
            <a:extLst>
              <a:ext uri="{FF2B5EF4-FFF2-40B4-BE49-F238E27FC236}">
                <a16:creationId xmlns:a16="http://schemas.microsoft.com/office/drawing/2014/main" id="{DCF640F4-C8C8-3A1E-7BAF-2D83F4A9FA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17" y="2664419"/>
            <a:ext cx="45719" cy="102868"/>
          </a:xfrm>
          <a:prstGeom prst="rect">
            <a:avLst/>
          </a:prstGeom>
        </p:spPr>
      </p:pic>
      <p:pic>
        <p:nvPicPr>
          <p:cNvPr id="468" name="Imagen 467">
            <a:extLst>
              <a:ext uri="{FF2B5EF4-FFF2-40B4-BE49-F238E27FC236}">
                <a16:creationId xmlns:a16="http://schemas.microsoft.com/office/drawing/2014/main" id="{863C69A1-A889-371C-643E-449A7CEC9D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17" y="2769022"/>
            <a:ext cx="45719" cy="102868"/>
          </a:xfrm>
          <a:prstGeom prst="rect">
            <a:avLst/>
          </a:prstGeom>
        </p:spPr>
      </p:pic>
      <p:pic>
        <p:nvPicPr>
          <p:cNvPr id="469" name="Imagen 468">
            <a:extLst>
              <a:ext uri="{FF2B5EF4-FFF2-40B4-BE49-F238E27FC236}">
                <a16:creationId xmlns:a16="http://schemas.microsoft.com/office/drawing/2014/main" id="{9A865EDD-9499-D42A-089A-D91CDE4D46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17" y="2864616"/>
            <a:ext cx="45719" cy="102868"/>
          </a:xfrm>
          <a:prstGeom prst="rect">
            <a:avLst/>
          </a:prstGeom>
        </p:spPr>
      </p:pic>
      <p:pic>
        <p:nvPicPr>
          <p:cNvPr id="470" name="Imagen 469">
            <a:extLst>
              <a:ext uri="{FF2B5EF4-FFF2-40B4-BE49-F238E27FC236}">
                <a16:creationId xmlns:a16="http://schemas.microsoft.com/office/drawing/2014/main" id="{49678EAA-0701-E93B-7542-90C165A944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17" y="2960038"/>
            <a:ext cx="45719" cy="102868"/>
          </a:xfrm>
          <a:prstGeom prst="rect">
            <a:avLst/>
          </a:prstGeom>
        </p:spPr>
      </p:pic>
      <p:pic>
        <p:nvPicPr>
          <p:cNvPr id="475" name="Imagen 474">
            <a:extLst>
              <a:ext uri="{FF2B5EF4-FFF2-40B4-BE49-F238E27FC236}">
                <a16:creationId xmlns:a16="http://schemas.microsoft.com/office/drawing/2014/main" id="{433A4D55-5971-0827-2EFE-B71158A8A2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17" y="3067816"/>
            <a:ext cx="45719" cy="102868"/>
          </a:xfrm>
          <a:prstGeom prst="rect">
            <a:avLst/>
          </a:prstGeom>
        </p:spPr>
      </p:pic>
      <p:pic>
        <p:nvPicPr>
          <p:cNvPr id="476" name="Imagen 475">
            <a:extLst>
              <a:ext uri="{FF2B5EF4-FFF2-40B4-BE49-F238E27FC236}">
                <a16:creationId xmlns:a16="http://schemas.microsoft.com/office/drawing/2014/main" id="{465CE347-081C-16EE-0DCF-2D3B4B2ED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17" y="3172591"/>
            <a:ext cx="45719" cy="102868"/>
          </a:xfrm>
          <a:prstGeom prst="rect">
            <a:avLst/>
          </a:prstGeom>
        </p:spPr>
      </p:pic>
      <p:pic>
        <p:nvPicPr>
          <p:cNvPr id="477" name="Imagen 476">
            <a:extLst>
              <a:ext uri="{FF2B5EF4-FFF2-40B4-BE49-F238E27FC236}">
                <a16:creationId xmlns:a16="http://schemas.microsoft.com/office/drawing/2014/main" id="{1CC2CE6F-A238-6E8B-2FD4-DA3CD79E75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17" y="3274191"/>
            <a:ext cx="45719" cy="102868"/>
          </a:xfrm>
          <a:prstGeom prst="rect">
            <a:avLst/>
          </a:prstGeom>
        </p:spPr>
      </p:pic>
      <p:sp>
        <p:nvSpPr>
          <p:cNvPr id="217" name="216 Rectángulo"/>
          <p:cNvSpPr/>
          <p:nvPr/>
        </p:nvSpPr>
        <p:spPr>
          <a:xfrm>
            <a:off x="370368" y="4123881"/>
            <a:ext cx="235962" cy="186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</a:t>
            </a:r>
            <a:endParaRPr lang="es-MX" sz="610" dirty="0"/>
          </a:p>
        </p:txBody>
      </p:sp>
      <p:pic>
        <p:nvPicPr>
          <p:cNvPr id="221" name="Imagen 462">
            <a:extLst>
              <a:ext uri="{FF2B5EF4-FFF2-40B4-BE49-F238E27FC236}">
                <a16:creationId xmlns:a16="http://schemas.microsoft.com/office/drawing/2014/main" id="{DC570A31-DC85-51A3-726D-847AF00F6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545" y="2365983"/>
            <a:ext cx="45719" cy="102868"/>
          </a:xfrm>
          <a:prstGeom prst="rect">
            <a:avLst/>
          </a:prstGeom>
        </p:spPr>
      </p:pic>
      <p:sp>
        <p:nvSpPr>
          <p:cNvPr id="420" name="CuadroTexto 719">
            <a:extLst>
              <a:ext uri="{FF2B5EF4-FFF2-40B4-BE49-F238E27FC236}">
                <a16:creationId xmlns:a16="http://schemas.microsoft.com/office/drawing/2014/main" id="{D431051C-3B74-AB55-905D-90C756A362A4}"/>
              </a:ext>
            </a:extLst>
          </p:cNvPr>
          <p:cNvSpPr txBox="1"/>
          <p:nvPr/>
        </p:nvSpPr>
        <p:spPr>
          <a:xfrm>
            <a:off x="1775805" y="14490966"/>
            <a:ext cx="873044" cy="2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/Dannytex</a:t>
            </a:r>
          </a:p>
        </p:txBody>
      </p:sp>
      <p:sp>
        <p:nvSpPr>
          <p:cNvPr id="421" name="CuadroTexto 720">
            <a:extLst>
              <a:ext uri="{FF2B5EF4-FFF2-40B4-BE49-F238E27FC236}">
                <a16:creationId xmlns:a16="http://schemas.microsoft.com/office/drawing/2014/main" id="{C18A9D8D-0AC3-D617-090A-F325319289A5}"/>
              </a:ext>
            </a:extLst>
          </p:cNvPr>
          <p:cNvSpPr txBox="1"/>
          <p:nvPr/>
        </p:nvSpPr>
        <p:spPr>
          <a:xfrm>
            <a:off x="2799482" y="14491775"/>
            <a:ext cx="843039" cy="2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@dannytex1</a:t>
            </a:r>
          </a:p>
        </p:txBody>
      </p:sp>
      <p:sp>
        <p:nvSpPr>
          <p:cNvPr id="422" name="CuadroTexto 721">
            <a:extLst>
              <a:ext uri="{FF2B5EF4-FFF2-40B4-BE49-F238E27FC236}">
                <a16:creationId xmlns:a16="http://schemas.microsoft.com/office/drawing/2014/main" id="{C070351B-C48E-B209-E9BA-0DB8FDAEB894}"/>
              </a:ext>
            </a:extLst>
          </p:cNvPr>
          <p:cNvSpPr txBox="1"/>
          <p:nvPr/>
        </p:nvSpPr>
        <p:spPr>
          <a:xfrm>
            <a:off x="3714638" y="14433383"/>
            <a:ext cx="3039255" cy="3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Las 24 horas por internet los 365 días del año en</a:t>
            </a:r>
          </a:p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www.dannytex.com o al mail ventas@dannytex.com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8041996-5523-7F45-6D13-BD3838FE46D9}"/>
              </a:ext>
            </a:extLst>
          </p:cNvPr>
          <p:cNvSpPr/>
          <p:nvPr/>
        </p:nvSpPr>
        <p:spPr>
          <a:xfrm>
            <a:off x="348017" y="899486"/>
            <a:ext cx="7065694" cy="12646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72FC778F-8E01-100A-8DED-F75F926DC3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951275"/>
            <a:ext cx="7772400" cy="15585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964BAD92-9C08-40F7-E931-44B80DB7BE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173620"/>
            <a:ext cx="7772400" cy="1558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333AD8-00F8-7056-C046-670686B03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3" r="5671" b="6666"/>
          <a:stretch/>
        </p:blipFill>
        <p:spPr>
          <a:xfrm>
            <a:off x="-136573" y="9313724"/>
            <a:ext cx="7328567" cy="459512"/>
          </a:xfrm>
          <a:prstGeom prst="rect">
            <a:avLst/>
          </a:prstGeom>
        </p:spPr>
      </p:pic>
      <p:pic>
        <p:nvPicPr>
          <p:cNvPr id="448" name="Imagen 447">
            <a:extLst>
              <a:ext uri="{FF2B5EF4-FFF2-40B4-BE49-F238E27FC236}">
                <a16:creationId xmlns:a16="http://schemas.microsoft.com/office/drawing/2014/main" id="{FB3EEA1C-D9A1-074C-A891-696FC68D9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4" y="5020615"/>
            <a:ext cx="7784009" cy="5038255"/>
          </a:xfrm>
          <a:prstGeom prst="rect">
            <a:avLst/>
          </a:prstGeom>
        </p:spPr>
      </p:pic>
      <p:pic>
        <p:nvPicPr>
          <p:cNvPr id="449" name="Imagen 448">
            <a:extLst>
              <a:ext uri="{FF2B5EF4-FFF2-40B4-BE49-F238E27FC236}">
                <a16:creationId xmlns:a16="http://schemas.microsoft.com/office/drawing/2014/main" id="{7738B538-D338-B310-AC46-514E7599E9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772"/>
          <a:stretch/>
        </p:blipFill>
        <p:spPr>
          <a:xfrm>
            <a:off x="355762" y="5903563"/>
            <a:ext cx="7082952" cy="1272093"/>
          </a:xfrm>
          <a:prstGeom prst="rect">
            <a:avLst/>
          </a:prstGeom>
        </p:spPr>
      </p:pic>
      <p:pic>
        <p:nvPicPr>
          <p:cNvPr id="450" name="Imagen 449">
            <a:extLst>
              <a:ext uri="{FF2B5EF4-FFF2-40B4-BE49-F238E27FC236}">
                <a16:creationId xmlns:a16="http://schemas.microsoft.com/office/drawing/2014/main" id="{BEB6E37F-6BE9-BE81-E031-D6D60671ED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867" t="2975" r="1333" b="82093"/>
          <a:stretch/>
        </p:blipFill>
        <p:spPr>
          <a:xfrm>
            <a:off x="6208880" y="5041707"/>
            <a:ext cx="916746" cy="750661"/>
          </a:xfrm>
          <a:prstGeom prst="rect">
            <a:avLst/>
          </a:prstGeom>
        </p:spPr>
      </p:pic>
      <p:pic>
        <p:nvPicPr>
          <p:cNvPr id="452" name="Imagen 451">
            <a:extLst>
              <a:ext uri="{FF2B5EF4-FFF2-40B4-BE49-F238E27FC236}">
                <a16:creationId xmlns:a16="http://schemas.microsoft.com/office/drawing/2014/main" id="{CE4FF5A0-DB71-AA58-B327-03D803E828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23" t="79045" r="81030"/>
          <a:stretch/>
        </p:blipFill>
        <p:spPr>
          <a:xfrm>
            <a:off x="730366" y="9283136"/>
            <a:ext cx="787311" cy="886132"/>
          </a:xfrm>
          <a:prstGeom prst="rect">
            <a:avLst/>
          </a:prstGeom>
        </p:spPr>
      </p:pic>
      <p:pic>
        <p:nvPicPr>
          <p:cNvPr id="464" name="Imagen 463">
            <a:extLst>
              <a:ext uri="{FF2B5EF4-FFF2-40B4-BE49-F238E27FC236}">
                <a16:creationId xmlns:a16="http://schemas.microsoft.com/office/drawing/2014/main" id="{81432639-F391-B574-C39F-6C7FBEDCD7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01" t="2004" r="61650" b="81702"/>
          <a:stretch/>
        </p:blipFill>
        <p:spPr>
          <a:xfrm>
            <a:off x="208408" y="5093159"/>
            <a:ext cx="2262688" cy="652709"/>
          </a:xfrm>
          <a:prstGeom prst="rect">
            <a:avLst/>
          </a:prstGeom>
        </p:spPr>
      </p:pic>
      <p:pic>
        <p:nvPicPr>
          <p:cNvPr id="465" name="Imagen 464">
            <a:extLst>
              <a:ext uri="{FF2B5EF4-FFF2-40B4-BE49-F238E27FC236}">
                <a16:creationId xmlns:a16="http://schemas.microsoft.com/office/drawing/2014/main" id="{07C23559-5CB0-E68A-858C-C85AEA3BF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724" y="7489798"/>
            <a:ext cx="6913873" cy="913896"/>
          </a:xfrm>
          <a:prstGeom prst="rect">
            <a:avLst/>
          </a:prstGeom>
        </p:spPr>
      </p:pic>
      <p:sp>
        <p:nvSpPr>
          <p:cNvPr id="471" name="CuadroTexto 470">
            <a:extLst>
              <a:ext uri="{FF2B5EF4-FFF2-40B4-BE49-F238E27FC236}">
                <a16:creationId xmlns:a16="http://schemas.microsoft.com/office/drawing/2014/main" id="{5ABD935A-3B40-8655-88AA-1D6A59D6D50F}"/>
              </a:ext>
            </a:extLst>
          </p:cNvPr>
          <p:cNvSpPr txBox="1"/>
          <p:nvPr/>
        </p:nvSpPr>
        <p:spPr>
          <a:xfrm>
            <a:off x="366434" y="5951203"/>
            <a:ext cx="801844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>
                <a:solidFill>
                  <a:srgbClr val="002060"/>
                </a:solidFill>
                <a:latin typeface="Century Gothic" panose="020B0502020202020204" pitchFamily="34" charset="0"/>
              </a:rPr>
              <a:t>Elásticos</a:t>
            </a:r>
            <a:endParaRPr lang="es-MX" sz="5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2" name="CuadroTexto 471">
            <a:extLst>
              <a:ext uri="{FF2B5EF4-FFF2-40B4-BE49-F238E27FC236}">
                <a16:creationId xmlns:a16="http://schemas.microsoft.com/office/drawing/2014/main" id="{9B7B82A2-0032-5DFD-7585-A3D3B5C6A7EC}"/>
              </a:ext>
            </a:extLst>
          </p:cNvPr>
          <p:cNvSpPr txBox="1"/>
          <p:nvPr/>
        </p:nvSpPr>
        <p:spPr>
          <a:xfrm>
            <a:off x="1151023" y="5950054"/>
            <a:ext cx="35610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Ligas</a:t>
            </a:r>
          </a:p>
        </p:txBody>
      </p:sp>
      <p:sp>
        <p:nvSpPr>
          <p:cNvPr id="473" name="CuadroTexto 472">
            <a:extLst>
              <a:ext uri="{FF2B5EF4-FFF2-40B4-BE49-F238E27FC236}">
                <a16:creationId xmlns:a16="http://schemas.microsoft.com/office/drawing/2014/main" id="{B11792D6-D58C-1F96-3047-24EF8719D4C8}"/>
              </a:ext>
            </a:extLst>
          </p:cNvPr>
          <p:cNvSpPr txBox="1"/>
          <p:nvPr/>
        </p:nvSpPr>
        <p:spPr>
          <a:xfrm>
            <a:off x="1482354" y="5944630"/>
            <a:ext cx="52693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Milímetros</a:t>
            </a:r>
          </a:p>
        </p:txBody>
      </p:sp>
      <p:sp>
        <p:nvSpPr>
          <p:cNvPr id="474" name="CuadroTexto 473">
            <a:extLst>
              <a:ext uri="{FF2B5EF4-FFF2-40B4-BE49-F238E27FC236}">
                <a16:creationId xmlns:a16="http://schemas.microsoft.com/office/drawing/2014/main" id="{F4FA2B0C-F2B1-ACAB-CFE0-0F7532683390}"/>
              </a:ext>
            </a:extLst>
          </p:cNvPr>
          <p:cNvSpPr txBox="1"/>
          <p:nvPr/>
        </p:nvSpPr>
        <p:spPr>
          <a:xfrm>
            <a:off x="2003662" y="5900436"/>
            <a:ext cx="604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Pulgadas aproximado</a:t>
            </a:r>
          </a:p>
        </p:txBody>
      </p:sp>
      <p:sp>
        <p:nvSpPr>
          <p:cNvPr id="478" name="CuadroTexto 477">
            <a:extLst>
              <a:ext uri="{FF2B5EF4-FFF2-40B4-BE49-F238E27FC236}">
                <a16:creationId xmlns:a16="http://schemas.microsoft.com/office/drawing/2014/main" id="{C08C1AFD-52C3-A5D8-25B9-F926DE8C303C}"/>
              </a:ext>
            </a:extLst>
          </p:cNvPr>
          <p:cNvSpPr txBox="1"/>
          <p:nvPr/>
        </p:nvSpPr>
        <p:spPr>
          <a:xfrm>
            <a:off x="2609756" y="5900934"/>
            <a:ext cx="728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Presentación en (Metros)</a:t>
            </a:r>
          </a:p>
        </p:txBody>
      </p:sp>
      <p:sp>
        <p:nvSpPr>
          <p:cNvPr id="479" name="CuadroTexto 478">
            <a:extLst>
              <a:ext uri="{FF2B5EF4-FFF2-40B4-BE49-F238E27FC236}">
                <a16:creationId xmlns:a16="http://schemas.microsoft.com/office/drawing/2014/main" id="{B51E95DF-EB2B-36BC-1510-7CCB96CBAE95}"/>
              </a:ext>
            </a:extLst>
          </p:cNvPr>
          <p:cNvSpPr txBox="1"/>
          <p:nvPr/>
        </p:nvSpPr>
        <p:spPr>
          <a:xfrm>
            <a:off x="3347806" y="5901314"/>
            <a:ext cx="470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Tipo de </a:t>
            </a:r>
          </a:p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resorte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6DC7316-47F5-3F8C-8ACB-F91B72A51977}"/>
              </a:ext>
            </a:extLst>
          </p:cNvPr>
          <p:cNvSpPr txBox="1"/>
          <p:nvPr/>
        </p:nvSpPr>
        <p:spPr>
          <a:xfrm>
            <a:off x="3819263" y="5945647"/>
            <a:ext cx="411320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12DBB3D-E40D-9751-EBAE-E5E6F61874F5}"/>
              </a:ext>
            </a:extLst>
          </p:cNvPr>
          <p:cNvSpPr txBox="1"/>
          <p:nvPr/>
        </p:nvSpPr>
        <p:spPr>
          <a:xfrm>
            <a:off x="4181082" y="5902691"/>
            <a:ext cx="661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1 hasta 39 rollos </a:t>
            </a:r>
          </a:p>
        </p:txBody>
      </p:sp>
      <p:sp>
        <p:nvSpPr>
          <p:cNvPr id="704" name="CuadroTexto 703">
            <a:extLst>
              <a:ext uri="{FF2B5EF4-FFF2-40B4-BE49-F238E27FC236}">
                <a16:creationId xmlns:a16="http://schemas.microsoft.com/office/drawing/2014/main" id="{3E231E32-F548-1721-9765-C92A43884D23}"/>
              </a:ext>
            </a:extLst>
          </p:cNvPr>
          <p:cNvSpPr txBox="1"/>
          <p:nvPr/>
        </p:nvSpPr>
        <p:spPr>
          <a:xfrm>
            <a:off x="4734467" y="5891998"/>
            <a:ext cx="714076" cy="26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5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40 hasta 79 rollos </a:t>
            </a:r>
          </a:p>
        </p:txBody>
      </p:sp>
      <p:sp>
        <p:nvSpPr>
          <p:cNvPr id="705" name="CuadroTexto 704">
            <a:extLst>
              <a:ext uri="{FF2B5EF4-FFF2-40B4-BE49-F238E27FC236}">
                <a16:creationId xmlns:a16="http://schemas.microsoft.com/office/drawing/2014/main" id="{ABA98991-3078-2822-A6A0-4F6E360009AF}"/>
              </a:ext>
            </a:extLst>
          </p:cNvPr>
          <p:cNvSpPr txBox="1"/>
          <p:nvPr/>
        </p:nvSpPr>
        <p:spPr>
          <a:xfrm>
            <a:off x="5404379" y="5889914"/>
            <a:ext cx="700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80 hasta 249 rollos </a:t>
            </a:r>
          </a:p>
        </p:txBody>
      </p:sp>
      <p:sp>
        <p:nvSpPr>
          <p:cNvPr id="706" name="CuadroTexto 705">
            <a:extLst>
              <a:ext uri="{FF2B5EF4-FFF2-40B4-BE49-F238E27FC236}">
                <a16:creationId xmlns:a16="http://schemas.microsoft.com/office/drawing/2014/main" id="{49A9A2E6-F4DF-851F-CD5B-71455A2420EF}"/>
              </a:ext>
            </a:extLst>
          </p:cNvPr>
          <p:cNvSpPr txBox="1"/>
          <p:nvPr/>
        </p:nvSpPr>
        <p:spPr>
          <a:xfrm>
            <a:off x="6056639" y="5897344"/>
            <a:ext cx="712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250 hasta 499 rollos </a:t>
            </a:r>
          </a:p>
        </p:txBody>
      </p:sp>
      <p:sp>
        <p:nvSpPr>
          <p:cNvPr id="707" name="CuadroTexto 706">
            <a:extLst>
              <a:ext uri="{FF2B5EF4-FFF2-40B4-BE49-F238E27FC236}">
                <a16:creationId xmlns:a16="http://schemas.microsoft.com/office/drawing/2014/main" id="{CB212718-487B-0FAE-C66E-C5C74ACFD53C}"/>
              </a:ext>
            </a:extLst>
          </p:cNvPr>
          <p:cNvSpPr txBox="1"/>
          <p:nvPr/>
        </p:nvSpPr>
        <p:spPr>
          <a:xfrm>
            <a:off x="6729139" y="5914170"/>
            <a:ext cx="699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500 en adelante </a:t>
            </a:r>
          </a:p>
        </p:txBody>
      </p:sp>
      <p:sp>
        <p:nvSpPr>
          <p:cNvPr id="708" name="CuadroTexto 707">
            <a:extLst>
              <a:ext uri="{FF2B5EF4-FFF2-40B4-BE49-F238E27FC236}">
                <a16:creationId xmlns:a16="http://schemas.microsoft.com/office/drawing/2014/main" id="{1A9942BF-CB1C-1E56-CBA9-76EC1AC82214}"/>
              </a:ext>
            </a:extLst>
          </p:cNvPr>
          <p:cNvSpPr txBox="1"/>
          <p:nvPr/>
        </p:nvSpPr>
        <p:spPr>
          <a:xfrm>
            <a:off x="296184" y="6132927"/>
            <a:ext cx="87209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65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Elástico</a:t>
            </a:r>
          </a:p>
        </p:txBody>
      </p:sp>
      <p:sp>
        <p:nvSpPr>
          <p:cNvPr id="709" name="CuadroTexto 708">
            <a:extLst>
              <a:ext uri="{FF2B5EF4-FFF2-40B4-BE49-F238E27FC236}">
                <a16:creationId xmlns:a16="http://schemas.microsoft.com/office/drawing/2014/main" id="{72706161-2357-6652-9858-F0DCF3F21BA4}"/>
              </a:ext>
            </a:extLst>
          </p:cNvPr>
          <p:cNvSpPr txBox="1"/>
          <p:nvPr/>
        </p:nvSpPr>
        <p:spPr>
          <a:xfrm>
            <a:off x="296936" y="6255078"/>
            <a:ext cx="86564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710" name="CuadroTexto 709">
            <a:extLst>
              <a:ext uri="{FF2B5EF4-FFF2-40B4-BE49-F238E27FC236}">
                <a16:creationId xmlns:a16="http://schemas.microsoft.com/office/drawing/2014/main" id="{F8F4D08F-DF4A-F878-0610-59A73AE1A963}"/>
              </a:ext>
            </a:extLst>
          </p:cNvPr>
          <p:cNvSpPr txBox="1"/>
          <p:nvPr/>
        </p:nvSpPr>
        <p:spPr>
          <a:xfrm>
            <a:off x="296734" y="6379807"/>
            <a:ext cx="8583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711" name="CuadroTexto 710">
            <a:extLst>
              <a:ext uri="{FF2B5EF4-FFF2-40B4-BE49-F238E27FC236}">
                <a16:creationId xmlns:a16="http://schemas.microsoft.com/office/drawing/2014/main" id="{B9E61D2C-AD98-DE2D-6043-25CB313AABEF}"/>
              </a:ext>
            </a:extLst>
          </p:cNvPr>
          <p:cNvSpPr txBox="1"/>
          <p:nvPr/>
        </p:nvSpPr>
        <p:spPr>
          <a:xfrm>
            <a:off x="297219" y="6504972"/>
            <a:ext cx="86482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712" name="CuadroTexto 711">
            <a:extLst>
              <a:ext uri="{FF2B5EF4-FFF2-40B4-BE49-F238E27FC236}">
                <a16:creationId xmlns:a16="http://schemas.microsoft.com/office/drawing/2014/main" id="{328933F5-1205-2B72-1005-E99EF08B4AB9}"/>
              </a:ext>
            </a:extLst>
          </p:cNvPr>
          <p:cNvSpPr txBox="1"/>
          <p:nvPr/>
        </p:nvSpPr>
        <p:spPr>
          <a:xfrm>
            <a:off x="298652" y="6630488"/>
            <a:ext cx="8583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713" name="CuadroTexto 712">
            <a:extLst>
              <a:ext uri="{FF2B5EF4-FFF2-40B4-BE49-F238E27FC236}">
                <a16:creationId xmlns:a16="http://schemas.microsoft.com/office/drawing/2014/main" id="{0F375FDD-6490-F76F-3030-5E3E285C0598}"/>
              </a:ext>
            </a:extLst>
          </p:cNvPr>
          <p:cNvSpPr txBox="1"/>
          <p:nvPr/>
        </p:nvSpPr>
        <p:spPr>
          <a:xfrm>
            <a:off x="298793" y="6754581"/>
            <a:ext cx="85027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714" name="CuadroTexto 713">
            <a:extLst>
              <a:ext uri="{FF2B5EF4-FFF2-40B4-BE49-F238E27FC236}">
                <a16:creationId xmlns:a16="http://schemas.microsoft.com/office/drawing/2014/main" id="{E3FD534C-68DE-D05E-80FF-4C8E999A849D}"/>
              </a:ext>
            </a:extLst>
          </p:cNvPr>
          <p:cNvSpPr txBox="1"/>
          <p:nvPr/>
        </p:nvSpPr>
        <p:spPr>
          <a:xfrm>
            <a:off x="300733" y="6875088"/>
            <a:ext cx="93256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 </a:t>
            </a:r>
          </a:p>
        </p:txBody>
      </p:sp>
      <p:sp>
        <p:nvSpPr>
          <p:cNvPr id="715" name="CuadroTexto 714">
            <a:extLst>
              <a:ext uri="{FF2B5EF4-FFF2-40B4-BE49-F238E27FC236}">
                <a16:creationId xmlns:a16="http://schemas.microsoft.com/office/drawing/2014/main" id="{535C701C-9D97-21F7-617C-0CB38C5C3EC9}"/>
              </a:ext>
            </a:extLst>
          </p:cNvPr>
          <p:cNvSpPr txBox="1"/>
          <p:nvPr/>
        </p:nvSpPr>
        <p:spPr>
          <a:xfrm>
            <a:off x="300144" y="7001480"/>
            <a:ext cx="85027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Elástico</a:t>
            </a:r>
          </a:p>
        </p:txBody>
      </p:sp>
      <p:sp>
        <p:nvSpPr>
          <p:cNvPr id="716" name="CuadroTexto 715">
            <a:extLst>
              <a:ext uri="{FF2B5EF4-FFF2-40B4-BE49-F238E27FC236}">
                <a16:creationId xmlns:a16="http://schemas.microsoft.com/office/drawing/2014/main" id="{DF36AC49-76B5-2D0E-7EB7-BD710796737C}"/>
              </a:ext>
            </a:extLst>
          </p:cNvPr>
          <p:cNvSpPr txBox="1"/>
          <p:nvPr/>
        </p:nvSpPr>
        <p:spPr>
          <a:xfrm>
            <a:off x="1168479" y="6131412"/>
            <a:ext cx="32844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717" name="CuadroTexto 716">
            <a:extLst>
              <a:ext uri="{FF2B5EF4-FFF2-40B4-BE49-F238E27FC236}">
                <a16:creationId xmlns:a16="http://schemas.microsoft.com/office/drawing/2014/main" id="{611650F8-4FFC-F03E-E5FD-0CA9C1D2AA8D}"/>
              </a:ext>
            </a:extLst>
          </p:cNvPr>
          <p:cNvSpPr txBox="1"/>
          <p:nvPr/>
        </p:nvSpPr>
        <p:spPr>
          <a:xfrm>
            <a:off x="1172585" y="6255609"/>
            <a:ext cx="32073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718" name="CuadroTexto 717">
            <a:extLst>
              <a:ext uri="{FF2B5EF4-FFF2-40B4-BE49-F238E27FC236}">
                <a16:creationId xmlns:a16="http://schemas.microsoft.com/office/drawing/2014/main" id="{3A1A35D7-532D-B831-4D1D-961BE532E0C2}"/>
              </a:ext>
            </a:extLst>
          </p:cNvPr>
          <p:cNvSpPr txBox="1"/>
          <p:nvPr/>
        </p:nvSpPr>
        <p:spPr>
          <a:xfrm>
            <a:off x="1168479" y="6383601"/>
            <a:ext cx="3264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719" name="CuadroTexto 718">
            <a:extLst>
              <a:ext uri="{FF2B5EF4-FFF2-40B4-BE49-F238E27FC236}">
                <a16:creationId xmlns:a16="http://schemas.microsoft.com/office/drawing/2014/main" id="{15BB7B05-07D1-540F-1277-A25CAFB8DDD7}"/>
              </a:ext>
            </a:extLst>
          </p:cNvPr>
          <p:cNvSpPr txBox="1"/>
          <p:nvPr/>
        </p:nvSpPr>
        <p:spPr>
          <a:xfrm>
            <a:off x="1171508" y="6507885"/>
            <a:ext cx="31863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723" name="CuadroTexto 722">
            <a:extLst>
              <a:ext uri="{FF2B5EF4-FFF2-40B4-BE49-F238E27FC236}">
                <a16:creationId xmlns:a16="http://schemas.microsoft.com/office/drawing/2014/main" id="{63E816EC-6DED-349A-7AA0-FD52082510CB}"/>
              </a:ext>
            </a:extLst>
          </p:cNvPr>
          <p:cNvSpPr txBox="1"/>
          <p:nvPr/>
        </p:nvSpPr>
        <p:spPr>
          <a:xfrm>
            <a:off x="1168344" y="6630235"/>
            <a:ext cx="32538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</a:t>
            </a:r>
          </a:p>
        </p:txBody>
      </p:sp>
      <p:sp>
        <p:nvSpPr>
          <p:cNvPr id="724" name="CuadroTexto 723">
            <a:extLst>
              <a:ext uri="{FF2B5EF4-FFF2-40B4-BE49-F238E27FC236}">
                <a16:creationId xmlns:a16="http://schemas.microsoft.com/office/drawing/2014/main" id="{BA5560B5-A72B-433F-70C0-9FD1165F0126}"/>
              </a:ext>
            </a:extLst>
          </p:cNvPr>
          <p:cNvSpPr txBox="1"/>
          <p:nvPr/>
        </p:nvSpPr>
        <p:spPr>
          <a:xfrm>
            <a:off x="1168343" y="6756729"/>
            <a:ext cx="3203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725" name="CuadroTexto 724">
            <a:extLst>
              <a:ext uri="{FF2B5EF4-FFF2-40B4-BE49-F238E27FC236}">
                <a16:creationId xmlns:a16="http://schemas.microsoft.com/office/drawing/2014/main" id="{5FA2BB74-44ED-9B96-542D-84BF4D3EFC6F}"/>
              </a:ext>
            </a:extLst>
          </p:cNvPr>
          <p:cNvSpPr txBox="1"/>
          <p:nvPr/>
        </p:nvSpPr>
        <p:spPr>
          <a:xfrm>
            <a:off x="1168479" y="6882076"/>
            <a:ext cx="32022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726" name="CuadroTexto 725">
            <a:extLst>
              <a:ext uri="{FF2B5EF4-FFF2-40B4-BE49-F238E27FC236}">
                <a16:creationId xmlns:a16="http://schemas.microsoft.com/office/drawing/2014/main" id="{A90D155E-889D-9CD1-DBD1-F270D6FE7799}"/>
              </a:ext>
            </a:extLst>
          </p:cNvPr>
          <p:cNvSpPr txBox="1"/>
          <p:nvPr/>
        </p:nvSpPr>
        <p:spPr>
          <a:xfrm>
            <a:off x="1169829" y="7006919"/>
            <a:ext cx="31887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727" name="CuadroTexto 726">
            <a:extLst>
              <a:ext uri="{FF2B5EF4-FFF2-40B4-BE49-F238E27FC236}">
                <a16:creationId xmlns:a16="http://schemas.microsoft.com/office/drawing/2014/main" id="{05A8912E-299F-5DE4-F0C8-D0E2F56F7070}"/>
              </a:ext>
            </a:extLst>
          </p:cNvPr>
          <p:cNvSpPr txBox="1"/>
          <p:nvPr/>
        </p:nvSpPr>
        <p:spPr>
          <a:xfrm>
            <a:off x="1488627" y="6124361"/>
            <a:ext cx="50857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728" name="CuadroTexto 727">
            <a:extLst>
              <a:ext uri="{FF2B5EF4-FFF2-40B4-BE49-F238E27FC236}">
                <a16:creationId xmlns:a16="http://schemas.microsoft.com/office/drawing/2014/main" id="{59DD3FE0-B438-E6A8-48A1-E728E30E13BB}"/>
              </a:ext>
            </a:extLst>
          </p:cNvPr>
          <p:cNvSpPr txBox="1"/>
          <p:nvPr/>
        </p:nvSpPr>
        <p:spPr>
          <a:xfrm>
            <a:off x="1491754" y="6249426"/>
            <a:ext cx="51030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729" name="CuadroTexto 728">
            <a:extLst>
              <a:ext uri="{FF2B5EF4-FFF2-40B4-BE49-F238E27FC236}">
                <a16:creationId xmlns:a16="http://schemas.microsoft.com/office/drawing/2014/main" id="{0E089363-E6A0-3B44-7695-B92536314007}"/>
              </a:ext>
            </a:extLst>
          </p:cNvPr>
          <p:cNvSpPr txBox="1"/>
          <p:nvPr/>
        </p:nvSpPr>
        <p:spPr>
          <a:xfrm>
            <a:off x="1494250" y="6382107"/>
            <a:ext cx="50941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730" name="CuadroTexto 729">
            <a:extLst>
              <a:ext uri="{FF2B5EF4-FFF2-40B4-BE49-F238E27FC236}">
                <a16:creationId xmlns:a16="http://schemas.microsoft.com/office/drawing/2014/main" id="{8B5F0C95-E552-3D21-271F-1B5B8962D903}"/>
              </a:ext>
            </a:extLst>
          </p:cNvPr>
          <p:cNvSpPr txBox="1"/>
          <p:nvPr/>
        </p:nvSpPr>
        <p:spPr>
          <a:xfrm>
            <a:off x="1488578" y="6501711"/>
            <a:ext cx="50545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731" name="CuadroTexto 730">
            <a:extLst>
              <a:ext uri="{FF2B5EF4-FFF2-40B4-BE49-F238E27FC236}">
                <a16:creationId xmlns:a16="http://schemas.microsoft.com/office/drawing/2014/main" id="{B36CC408-A37E-5734-D912-A6E0E87D77F9}"/>
              </a:ext>
            </a:extLst>
          </p:cNvPr>
          <p:cNvSpPr txBox="1"/>
          <p:nvPr/>
        </p:nvSpPr>
        <p:spPr>
          <a:xfrm>
            <a:off x="1487330" y="6612307"/>
            <a:ext cx="51472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732" name="CuadroTexto 731">
            <a:extLst>
              <a:ext uri="{FF2B5EF4-FFF2-40B4-BE49-F238E27FC236}">
                <a16:creationId xmlns:a16="http://schemas.microsoft.com/office/drawing/2014/main" id="{682DAC3C-804C-EDC4-CD35-C1F041479745}"/>
              </a:ext>
            </a:extLst>
          </p:cNvPr>
          <p:cNvSpPr txBox="1"/>
          <p:nvPr/>
        </p:nvSpPr>
        <p:spPr>
          <a:xfrm>
            <a:off x="1487330" y="6754808"/>
            <a:ext cx="51472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32</a:t>
            </a:r>
          </a:p>
        </p:txBody>
      </p:sp>
      <p:sp>
        <p:nvSpPr>
          <p:cNvPr id="733" name="CuadroTexto 732">
            <a:extLst>
              <a:ext uri="{FF2B5EF4-FFF2-40B4-BE49-F238E27FC236}">
                <a16:creationId xmlns:a16="http://schemas.microsoft.com/office/drawing/2014/main" id="{C009D7A1-08E8-1134-B832-747400BF9021}"/>
              </a:ext>
            </a:extLst>
          </p:cNvPr>
          <p:cNvSpPr txBox="1"/>
          <p:nvPr/>
        </p:nvSpPr>
        <p:spPr>
          <a:xfrm>
            <a:off x="1493747" y="6875459"/>
            <a:ext cx="50513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734" name="CuadroTexto 733">
            <a:extLst>
              <a:ext uri="{FF2B5EF4-FFF2-40B4-BE49-F238E27FC236}">
                <a16:creationId xmlns:a16="http://schemas.microsoft.com/office/drawing/2014/main" id="{A63A9BEF-AF9F-1DDB-847D-40B0E556D966}"/>
              </a:ext>
            </a:extLst>
          </p:cNvPr>
          <p:cNvSpPr txBox="1"/>
          <p:nvPr/>
        </p:nvSpPr>
        <p:spPr>
          <a:xfrm>
            <a:off x="1488704" y="7000671"/>
            <a:ext cx="52058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735" name="CuadroTexto 734">
            <a:extLst>
              <a:ext uri="{FF2B5EF4-FFF2-40B4-BE49-F238E27FC236}">
                <a16:creationId xmlns:a16="http://schemas.microsoft.com/office/drawing/2014/main" id="{9CE1AB6D-CAE0-5374-7073-11A8E71D04EC}"/>
              </a:ext>
            </a:extLst>
          </p:cNvPr>
          <p:cNvSpPr txBox="1"/>
          <p:nvPr/>
        </p:nvSpPr>
        <p:spPr>
          <a:xfrm>
            <a:off x="2003477" y="6122311"/>
            <a:ext cx="61390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3/8 ”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F1513CCC-B3EA-091A-6EA6-A972B17F9FF3}"/>
              </a:ext>
            </a:extLst>
          </p:cNvPr>
          <p:cNvSpPr txBox="1"/>
          <p:nvPr/>
        </p:nvSpPr>
        <p:spPr>
          <a:xfrm>
            <a:off x="2000096" y="6252800"/>
            <a:ext cx="60754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3/8 ”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58414182-A060-D1F3-07D7-E80CA39F5128}"/>
              </a:ext>
            </a:extLst>
          </p:cNvPr>
          <p:cNvSpPr txBox="1"/>
          <p:nvPr/>
        </p:nvSpPr>
        <p:spPr>
          <a:xfrm>
            <a:off x="1999699" y="6371841"/>
            <a:ext cx="61085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6/8 ” 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BB7BFAB9-E179-4DB1-69D5-04F2524EA376}"/>
              </a:ext>
            </a:extLst>
          </p:cNvPr>
          <p:cNvSpPr txBox="1"/>
          <p:nvPr/>
        </p:nvSpPr>
        <p:spPr>
          <a:xfrm>
            <a:off x="1999154" y="6504574"/>
            <a:ext cx="61532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”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C968D150-E222-C881-53AF-4B67040B5179}"/>
              </a:ext>
            </a:extLst>
          </p:cNvPr>
          <p:cNvSpPr txBox="1"/>
          <p:nvPr/>
        </p:nvSpPr>
        <p:spPr>
          <a:xfrm>
            <a:off x="2000593" y="6631236"/>
            <a:ext cx="6080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”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DF8B1997-8CF0-B20A-63C7-6CDC4E1CD5AE}"/>
              </a:ext>
            </a:extLst>
          </p:cNvPr>
          <p:cNvSpPr txBox="1"/>
          <p:nvPr/>
        </p:nvSpPr>
        <p:spPr>
          <a:xfrm>
            <a:off x="2001251" y="6756977"/>
            <a:ext cx="60209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”  1/4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F6940DD-C3AA-BDCF-3EC4-1EA7CDC7871B}"/>
              </a:ext>
            </a:extLst>
          </p:cNvPr>
          <p:cNvSpPr txBox="1"/>
          <p:nvPr/>
        </p:nvSpPr>
        <p:spPr>
          <a:xfrm>
            <a:off x="2004297" y="6881187"/>
            <a:ext cx="60534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”  1/2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BBB59394-A163-7A26-CB46-829B2EB42719}"/>
              </a:ext>
            </a:extLst>
          </p:cNvPr>
          <p:cNvSpPr txBox="1"/>
          <p:nvPr/>
        </p:nvSpPr>
        <p:spPr>
          <a:xfrm>
            <a:off x="2000432" y="7013832"/>
            <a:ext cx="60921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 ” 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CEF7141C-A907-9CE8-6647-98CFF3965420}"/>
              </a:ext>
            </a:extLst>
          </p:cNvPr>
          <p:cNvSpPr txBox="1"/>
          <p:nvPr/>
        </p:nvSpPr>
        <p:spPr>
          <a:xfrm>
            <a:off x="2609756" y="6122242"/>
            <a:ext cx="7385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200 metros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4A0630CA-B095-C815-700E-1F86F17E4803}"/>
              </a:ext>
            </a:extLst>
          </p:cNvPr>
          <p:cNvSpPr txBox="1"/>
          <p:nvPr/>
        </p:nvSpPr>
        <p:spPr>
          <a:xfrm>
            <a:off x="2609645" y="6245285"/>
            <a:ext cx="73478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200 metros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E466D487-794A-87B6-2A69-E623D0ADAC8E}"/>
              </a:ext>
            </a:extLst>
          </p:cNvPr>
          <p:cNvSpPr txBox="1"/>
          <p:nvPr/>
        </p:nvSpPr>
        <p:spPr>
          <a:xfrm>
            <a:off x="2608426" y="6377046"/>
            <a:ext cx="72536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100 metros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BD9B9205-516B-1FF4-4D54-D0AEE1517204}"/>
              </a:ext>
            </a:extLst>
          </p:cNvPr>
          <p:cNvSpPr txBox="1"/>
          <p:nvPr/>
        </p:nvSpPr>
        <p:spPr>
          <a:xfrm>
            <a:off x="2609387" y="6494706"/>
            <a:ext cx="74272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metros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08E76A87-A495-C308-0860-F555441C912D}"/>
              </a:ext>
            </a:extLst>
          </p:cNvPr>
          <p:cNvSpPr txBox="1"/>
          <p:nvPr/>
        </p:nvSpPr>
        <p:spPr>
          <a:xfrm>
            <a:off x="2607013" y="6623568"/>
            <a:ext cx="73374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metros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66AFAC9C-2F78-756D-1E1E-D493D8213FA8}"/>
              </a:ext>
            </a:extLst>
          </p:cNvPr>
          <p:cNvSpPr txBox="1"/>
          <p:nvPr/>
        </p:nvSpPr>
        <p:spPr>
          <a:xfrm>
            <a:off x="2608318" y="6750830"/>
            <a:ext cx="73225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metros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5825AC03-4ED7-0081-2C78-A5C86B161F05}"/>
              </a:ext>
            </a:extLst>
          </p:cNvPr>
          <p:cNvSpPr txBox="1"/>
          <p:nvPr/>
        </p:nvSpPr>
        <p:spPr>
          <a:xfrm>
            <a:off x="2611199" y="6876331"/>
            <a:ext cx="73184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metros</a:t>
            </a: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CAEDAE0D-DE24-0E89-53FD-B1874A8E8BD2}"/>
              </a:ext>
            </a:extLst>
          </p:cNvPr>
          <p:cNvSpPr txBox="1"/>
          <p:nvPr/>
        </p:nvSpPr>
        <p:spPr>
          <a:xfrm>
            <a:off x="2614125" y="7005374"/>
            <a:ext cx="72647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50 metros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4CC80F74-941D-ED16-ED18-174F652A68AE}"/>
              </a:ext>
            </a:extLst>
          </p:cNvPr>
          <p:cNvSpPr txBox="1"/>
          <p:nvPr/>
        </p:nvSpPr>
        <p:spPr>
          <a:xfrm>
            <a:off x="3346050" y="6119037"/>
            <a:ext cx="47641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309DD52B-1170-C848-0D1D-C9F0993C84E4}"/>
              </a:ext>
            </a:extLst>
          </p:cNvPr>
          <p:cNvSpPr txBox="1"/>
          <p:nvPr/>
        </p:nvSpPr>
        <p:spPr>
          <a:xfrm>
            <a:off x="3344012" y="6241575"/>
            <a:ext cx="47641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BA747876-567D-D154-2173-1E1D6C99374C}"/>
              </a:ext>
            </a:extLst>
          </p:cNvPr>
          <p:cNvSpPr txBox="1"/>
          <p:nvPr/>
        </p:nvSpPr>
        <p:spPr>
          <a:xfrm>
            <a:off x="3346439" y="6367457"/>
            <a:ext cx="4743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CD1F415C-673A-D011-4EBA-3BE6BFBA093D}"/>
              </a:ext>
            </a:extLst>
          </p:cNvPr>
          <p:cNvSpPr txBox="1"/>
          <p:nvPr/>
        </p:nvSpPr>
        <p:spPr>
          <a:xfrm>
            <a:off x="3342734" y="6485674"/>
            <a:ext cx="47652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C8B4627C-7522-2EEB-3D4F-E182613022BE}"/>
              </a:ext>
            </a:extLst>
          </p:cNvPr>
          <p:cNvSpPr txBox="1"/>
          <p:nvPr/>
        </p:nvSpPr>
        <p:spPr>
          <a:xfrm>
            <a:off x="3279792" y="6615522"/>
            <a:ext cx="60851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Reforzado</a:t>
            </a:r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C36DDB1C-3B45-E72C-E038-FD074ED61011}"/>
              </a:ext>
            </a:extLst>
          </p:cNvPr>
          <p:cNvSpPr txBox="1"/>
          <p:nvPr/>
        </p:nvSpPr>
        <p:spPr>
          <a:xfrm>
            <a:off x="3340570" y="6739723"/>
            <a:ext cx="48598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CA06F3E9-84B3-950C-CAC9-70F24BD95DC7}"/>
              </a:ext>
            </a:extLst>
          </p:cNvPr>
          <p:cNvSpPr txBox="1"/>
          <p:nvPr/>
        </p:nvSpPr>
        <p:spPr>
          <a:xfrm>
            <a:off x="3343784" y="6868761"/>
            <a:ext cx="47867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2427D110-076E-8E88-9791-04797A3999CF}"/>
              </a:ext>
            </a:extLst>
          </p:cNvPr>
          <p:cNvSpPr txBox="1"/>
          <p:nvPr/>
        </p:nvSpPr>
        <p:spPr>
          <a:xfrm>
            <a:off x="3346904" y="7000935"/>
            <a:ext cx="47964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</a:t>
            </a:r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F52B4982-D19D-EF09-D8B3-59B0514983F1}"/>
              </a:ext>
            </a:extLst>
          </p:cNvPr>
          <p:cNvSpPr txBox="1"/>
          <p:nvPr/>
        </p:nvSpPr>
        <p:spPr>
          <a:xfrm>
            <a:off x="3806086" y="6116087"/>
            <a:ext cx="44471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A77849FB-2C04-4AA4-E8C8-77E2BABE4D30}"/>
              </a:ext>
            </a:extLst>
          </p:cNvPr>
          <p:cNvSpPr txBox="1"/>
          <p:nvPr/>
        </p:nvSpPr>
        <p:spPr>
          <a:xfrm>
            <a:off x="3796336" y="6238511"/>
            <a:ext cx="45159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EF63E6E0-E980-F06C-3A92-2EA5E30ACB72}"/>
              </a:ext>
            </a:extLst>
          </p:cNvPr>
          <p:cNvSpPr txBox="1"/>
          <p:nvPr/>
        </p:nvSpPr>
        <p:spPr>
          <a:xfrm>
            <a:off x="3812634" y="6359051"/>
            <a:ext cx="42177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FD85CE15-54E8-E6D3-8CFA-1DB81A9A3862}"/>
              </a:ext>
            </a:extLst>
          </p:cNvPr>
          <p:cNvSpPr txBox="1"/>
          <p:nvPr/>
        </p:nvSpPr>
        <p:spPr>
          <a:xfrm>
            <a:off x="3802148" y="6490611"/>
            <a:ext cx="44578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153" name="CuadroTexto 152">
            <a:extLst>
              <a:ext uri="{FF2B5EF4-FFF2-40B4-BE49-F238E27FC236}">
                <a16:creationId xmlns:a16="http://schemas.microsoft.com/office/drawing/2014/main" id="{F549D120-41DF-48EF-D665-2646F2EF968D}"/>
              </a:ext>
            </a:extLst>
          </p:cNvPr>
          <p:cNvSpPr txBox="1"/>
          <p:nvPr/>
        </p:nvSpPr>
        <p:spPr>
          <a:xfrm>
            <a:off x="3802016" y="6611316"/>
            <a:ext cx="44578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84EC7350-8CDD-4E4B-B771-63EB0CA70AA1}"/>
              </a:ext>
            </a:extLst>
          </p:cNvPr>
          <p:cNvSpPr txBox="1"/>
          <p:nvPr/>
        </p:nvSpPr>
        <p:spPr>
          <a:xfrm>
            <a:off x="3803936" y="6742260"/>
            <a:ext cx="44578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  <a:endParaRPr lang="es-MX" sz="6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4943BB68-6407-FD6C-8583-2A0B8932D733}"/>
              </a:ext>
            </a:extLst>
          </p:cNvPr>
          <p:cNvSpPr txBox="1"/>
          <p:nvPr/>
        </p:nvSpPr>
        <p:spPr>
          <a:xfrm>
            <a:off x="3816195" y="6996204"/>
            <a:ext cx="41916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</a:p>
        </p:txBody>
      </p: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0646004A-73D3-8DA5-AD94-738A3F06AD03}"/>
              </a:ext>
            </a:extLst>
          </p:cNvPr>
          <p:cNvSpPr txBox="1"/>
          <p:nvPr/>
        </p:nvSpPr>
        <p:spPr>
          <a:xfrm>
            <a:off x="4227406" y="6127172"/>
            <a:ext cx="57391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0394B7D4-C80A-13EF-4B26-B39EFF9D01F3}"/>
              </a:ext>
            </a:extLst>
          </p:cNvPr>
          <p:cNvSpPr txBox="1"/>
          <p:nvPr/>
        </p:nvSpPr>
        <p:spPr>
          <a:xfrm>
            <a:off x="4226256" y="6252442"/>
            <a:ext cx="5750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74.00</a:t>
            </a:r>
          </a:p>
        </p:txBody>
      </p:sp>
      <p:sp>
        <p:nvSpPr>
          <p:cNvPr id="181" name="CuadroTexto 180">
            <a:extLst>
              <a:ext uri="{FF2B5EF4-FFF2-40B4-BE49-F238E27FC236}">
                <a16:creationId xmlns:a16="http://schemas.microsoft.com/office/drawing/2014/main" id="{040F7E05-A5EC-AEA7-41AE-2EC6ABDD5E99}"/>
              </a:ext>
            </a:extLst>
          </p:cNvPr>
          <p:cNvSpPr txBox="1"/>
          <p:nvPr/>
        </p:nvSpPr>
        <p:spPr>
          <a:xfrm>
            <a:off x="4226188" y="6377647"/>
            <a:ext cx="57635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384" name="CuadroTexto 383">
            <a:extLst>
              <a:ext uri="{FF2B5EF4-FFF2-40B4-BE49-F238E27FC236}">
                <a16:creationId xmlns:a16="http://schemas.microsoft.com/office/drawing/2014/main" id="{AC400ACB-D2D2-F6B2-2984-9D7DD79641DB}"/>
              </a:ext>
            </a:extLst>
          </p:cNvPr>
          <p:cNvSpPr txBox="1"/>
          <p:nvPr/>
        </p:nvSpPr>
        <p:spPr>
          <a:xfrm>
            <a:off x="4226566" y="6495411"/>
            <a:ext cx="57475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45.00</a:t>
            </a:r>
          </a:p>
        </p:txBody>
      </p:sp>
      <p:sp>
        <p:nvSpPr>
          <p:cNvPr id="385" name="CuadroTexto 384">
            <a:extLst>
              <a:ext uri="{FF2B5EF4-FFF2-40B4-BE49-F238E27FC236}">
                <a16:creationId xmlns:a16="http://schemas.microsoft.com/office/drawing/2014/main" id="{0D4AC3E4-7876-A7A7-92EE-BC56D8C34410}"/>
              </a:ext>
            </a:extLst>
          </p:cNvPr>
          <p:cNvSpPr txBox="1"/>
          <p:nvPr/>
        </p:nvSpPr>
        <p:spPr>
          <a:xfrm>
            <a:off x="4226717" y="6625622"/>
            <a:ext cx="58050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52.00</a:t>
            </a:r>
          </a:p>
        </p:txBody>
      </p:sp>
      <p:sp>
        <p:nvSpPr>
          <p:cNvPr id="386" name="CuadroTexto 385">
            <a:extLst>
              <a:ext uri="{FF2B5EF4-FFF2-40B4-BE49-F238E27FC236}">
                <a16:creationId xmlns:a16="http://schemas.microsoft.com/office/drawing/2014/main" id="{A75ADA9B-626B-2E50-45FC-B780675CEBF3}"/>
              </a:ext>
            </a:extLst>
          </p:cNvPr>
          <p:cNvSpPr txBox="1"/>
          <p:nvPr/>
        </p:nvSpPr>
        <p:spPr>
          <a:xfrm>
            <a:off x="4229454" y="6755600"/>
            <a:ext cx="57103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55.00</a:t>
            </a:r>
          </a:p>
        </p:txBody>
      </p:sp>
      <p:sp>
        <p:nvSpPr>
          <p:cNvPr id="387" name="CuadroTexto 386">
            <a:extLst>
              <a:ext uri="{FF2B5EF4-FFF2-40B4-BE49-F238E27FC236}">
                <a16:creationId xmlns:a16="http://schemas.microsoft.com/office/drawing/2014/main" id="{0F4DCC4A-5972-D39F-9C2D-710EC3A64747}"/>
              </a:ext>
            </a:extLst>
          </p:cNvPr>
          <p:cNvSpPr txBox="1"/>
          <p:nvPr/>
        </p:nvSpPr>
        <p:spPr>
          <a:xfrm>
            <a:off x="4230706" y="6876451"/>
            <a:ext cx="56668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71.00</a:t>
            </a:r>
          </a:p>
        </p:txBody>
      </p:sp>
      <p:sp>
        <p:nvSpPr>
          <p:cNvPr id="390" name="CuadroTexto 389">
            <a:extLst>
              <a:ext uri="{FF2B5EF4-FFF2-40B4-BE49-F238E27FC236}">
                <a16:creationId xmlns:a16="http://schemas.microsoft.com/office/drawing/2014/main" id="{B5A7352C-FBE5-6EF8-D757-6302FAD09846}"/>
              </a:ext>
            </a:extLst>
          </p:cNvPr>
          <p:cNvSpPr txBox="1"/>
          <p:nvPr/>
        </p:nvSpPr>
        <p:spPr>
          <a:xfrm>
            <a:off x="4227406" y="7002116"/>
            <a:ext cx="57513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89.00</a:t>
            </a:r>
          </a:p>
        </p:txBody>
      </p:sp>
      <p:sp>
        <p:nvSpPr>
          <p:cNvPr id="391" name="CuadroTexto 390">
            <a:extLst>
              <a:ext uri="{FF2B5EF4-FFF2-40B4-BE49-F238E27FC236}">
                <a16:creationId xmlns:a16="http://schemas.microsoft.com/office/drawing/2014/main" id="{2F3B99CB-F4AD-5762-9A3A-DADCA2987D43}"/>
              </a:ext>
            </a:extLst>
          </p:cNvPr>
          <p:cNvSpPr txBox="1"/>
          <p:nvPr/>
        </p:nvSpPr>
        <p:spPr>
          <a:xfrm>
            <a:off x="4794596" y="6128465"/>
            <a:ext cx="61268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392" name="CuadroTexto 391">
            <a:extLst>
              <a:ext uri="{FF2B5EF4-FFF2-40B4-BE49-F238E27FC236}">
                <a16:creationId xmlns:a16="http://schemas.microsoft.com/office/drawing/2014/main" id="{3764464B-ADC6-84A7-ED9D-4254F4B6FB60}"/>
              </a:ext>
            </a:extLst>
          </p:cNvPr>
          <p:cNvSpPr txBox="1"/>
          <p:nvPr/>
        </p:nvSpPr>
        <p:spPr>
          <a:xfrm>
            <a:off x="4794595" y="6251355"/>
            <a:ext cx="61268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74.00</a:t>
            </a:r>
          </a:p>
        </p:txBody>
      </p:sp>
      <p:sp>
        <p:nvSpPr>
          <p:cNvPr id="393" name="CuadroTexto 392">
            <a:extLst>
              <a:ext uri="{FF2B5EF4-FFF2-40B4-BE49-F238E27FC236}">
                <a16:creationId xmlns:a16="http://schemas.microsoft.com/office/drawing/2014/main" id="{22A2740D-B29E-BECB-B67A-6AA20640AA38}"/>
              </a:ext>
            </a:extLst>
          </p:cNvPr>
          <p:cNvSpPr txBox="1"/>
          <p:nvPr/>
        </p:nvSpPr>
        <p:spPr>
          <a:xfrm>
            <a:off x="4800492" y="6383011"/>
            <a:ext cx="61351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394" name="CuadroTexto 393">
            <a:extLst>
              <a:ext uri="{FF2B5EF4-FFF2-40B4-BE49-F238E27FC236}">
                <a16:creationId xmlns:a16="http://schemas.microsoft.com/office/drawing/2014/main" id="{D68E08A9-8A85-213C-621A-2E70C200A4CD}"/>
              </a:ext>
            </a:extLst>
          </p:cNvPr>
          <p:cNvSpPr txBox="1"/>
          <p:nvPr/>
        </p:nvSpPr>
        <p:spPr>
          <a:xfrm>
            <a:off x="4810174" y="6499391"/>
            <a:ext cx="60383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45.00</a:t>
            </a:r>
          </a:p>
        </p:txBody>
      </p:sp>
      <p:sp>
        <p:nvSpPr>
          <p:cNvPr id="395" name="CuadroTexto 394">
            <a:extLst>
              <a:ext uri="{FF2B5EF4-FFF2-40B4-BE49-F238E27FC236}">
                <a16:creationId xmlns:a16="http://schemas.microsoft.com/office/drawing/2014/main" id="{9992AD16-B827-62B0-87FB-3C4882562979}"/>
              </a:ext>
            </a:extLst>
          </p:cNvPr>
          <p:cNvSpPr txBox="1"/>
          <p:nvPr/>
        </p:nvSpPr>
        <p:spPr>
          <a:xfrm>
            <a:off x="4800491" y="6626676"/>
            <a:ext cx="62045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52.00</a:t>
            </a:r>
          </a:p>
        </p:txBody>
      </p:sp>
      <p:sp>
        <p:nvSpPr>
          <p:cNvPr id="396" name="CuadroTexto 395">
            <a:extLst>
              <a:ext uri="{FF2B5EF4-FFF2-40B4-BE49-F238E27FC236}">
                <a16:creationId xmlns:a16="http://schemas.microsoft.com/office/drawing/2014/main" id="{D253366C-1D12-42E5-885E-CF00E8D8AAD1}"/>
              </a:ext>
            </a:extLst>
          </p:cNvPr>
          <p:cNvSpPr txBox="1"/>
          <p:nvPr/>
        </p:nvSpPr>
        <p:spPr>
          <a:xfrm>
            <a:off x="4806483" y="6754340"/>
            <a:ext cx="62045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55.00</a:t>
            </a:r>
          </a:p>
        </p:txBody>
      </p:sp>
      <p:sp>
        <p:nvSpPr>
          <p:cNvPr id="397" name="CuadroTexto 396">
            <a:extLst>
              <a:ext uri="{FF2B5EF4-FFF2-40B4-BE49-F238E27FC236}">
                <a16:creationId xmlns:a16="http://schemas.microsoft.com/office/drawing/2014/main" id="{5B22ECD9-290A-4CF2-9676-9F945104BB76}"/>
              </a:ext>
            </a:extLst>
          </p:cNvPr>
          <p:cNvSpPr txBox="1"/>
          <p:nvPr/>
        </p:nvSpPr>
        <p:spPr>
          <a:xfrm>
            <a:off x="4806746" y="6875191"/>
            <a:ext cx="62180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71.00</a:t>
            </a:r>
          </a:p>
        </p:txBody>
      </p:sp>
      <p:sp>
        <p:nvSpPr>
          <p:cNvPr id="398" name="CuadroTexto 397">
            <a:extLst>
              <a:ext uri="{FF2B5EF4-FFF2-40B4-BE49-F238E27FC236}">
                <a16:creationId xmlns:a16="http://schemas.microsoft.com/office/drawing/2014/main" id="{936C0BE3-A10D-878D-4CBD-517860AED188}"/>
              </a:ext>
            </a:extLst>
          </p:cNvPr>
          <p:cNvSpPr txBox="1"/>
          <p:nvPr/>
        </p:nvSpPr>
        <p:spPr>
          <a:xfrm>
            <a:off x="4813012" y="6999616"/>
            <a:ext cx="61554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89.00</a:t>
            </a:r>
          </a:p>
        </p:txBody>
      </p:sp>
      <p:sp>
        <p:nvSpPr>
          <p:cNvPr id="399" name="CuadroTexto 398">
            <a:extLst>
              <a:ext uri="{FF2B5EF4-FFF2-40B4-BE49-F238E27FC236}">
                <a16:creationId xmlns:a16="http://schemas.microsoft.com/office/drawing/2014/main" id="{376D7442-117C-D1B6-D492-1BEE346EBAEF}"/>
              </a:ext>
            </a:extLst>
          </p:cNvPr>
          <p:cNvSpPr txBox="1"/>
          <p:nvPr/>
        </p:nvSpPr>
        <p:spPr>
          <a:xfrm>
            <a:off x="5410079" y="6126096"/>
            <a:ext cx="69508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400" name="CuadroTexto 399">
            <a:extLst>
              <a:ext uri="{FF2B5EF4-FFF2-40B4-BE49-F238E27FC236}">
                <a16:creationId xmlns:a16="http://schemas.microsoft.com/office/drawing/2014/main" id="{E0BB44DB-15F9-5BE1-13C5-A933D8765883}"/>
              </a:ext>
            </a:extLst>
          </p:cNvPr>
          <p:cNvSpPr txBox="1"/>
          <p:nvPr/>
        </p:nvSpPr>
        <p:spPr>
          <a:xfrm>
            <a:off x="5411297" y="6255256"/>
            <a:ext cx="69387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74.00</a:t>
            </a:r>
          </a:p>
        </p:txBody>
      </p:sp>
      <p:sp>
        <p:nvSpPr>
          <p:cNvPr id="401" name="CuadroTexto 400">
            <a:extLst>
              <a:ext uri="{FF2B5EF4-FFF2-40B4-BE49-F238E27FC236}">
                <a16:creationId xmlns:a16="http://schemas.microsoft.com/office/drawing/2014/main" id="{DB299629-EAA7-93FC-D87A-56E461E5F8E5}"/>
              </a:ext>
            </a:extLst>
          </p:cNvPr>
          <p:cNvSpPr txBox="1"/>
          <p:nvPr/>
        </p:nvSpPr>
        <p:spPr>
          <a:xfrm>
            <a:off x="5418425" y="6382808"/>
            <a:ext cx="68674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402" name="CuadroTexto 401">
            <a:extLst>
              <a:ext uri="{FF2B5EF4-FFF2-40B4-BE49-F238E27FC236}">
                <a16:creationId xmlns:a16="http://schemas.microsoft.com/office/drawing/2014/main" id="{BD3BCAB1-177D-17E6-1E7A-FFF9DE280B48}"/>
              </a:ext>
            </a:extLst>
          </p:cNvPr>
          <p:cNvSpPr txBox="1"/>
          <p:nvPr/>
        </p:nvSpPr>
        <p:spPr>
          <a:xfrm>
            <a:off x="5411297" y="6496402"/>
            <a:ext cx="69387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45.00</a:t>
            </a:r>
          </a:p>
        </p:txBody>
      </p:sp>
      <p:sp>
        <p:nvSpPr>
          <p:cNvPr id="403" name="CuadroTexto 402">
            <a:extLst>
              <a:ext uri="{FF2B5EF4-FFF2-40B4-BE49-F238E27FC236}">
                <a16:creationId xmlns:a16="http://schemas.microsoft.com/office/drawing/2014/main" id="{5F06DC99-E82F-9069-5FBA-A59FB08A6FC2}"/>
              </a:ext>
            </a:extLst>
          </p:cNvPr>
          <p:cNvSpPr txBox="1"/>
          <p:nvPr/>
        </p:nvSpPr>
        <p:spPr>
          <a:xfrm>
            <a:off x="5416381" y="6627547"/>
            <a:ext cx="68878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52.00</a:t>
            </a:r>
          </a:p>
        </p:txBody>
      </p:sp>
      <p:sp>
        <p:nvSpPr>
          <p:cNvPr id="404" name="CuadroTexto 403">
            <a:extLst>
              <a:ext uri="{FF2B5EF4-FFF2-40B4-BE49-F238E27FC236}">
                <a16:creationId xmlns:a16="http://schemas.microsoft.com/office/drawing/2014/main" id="{57AA034E-A2C7-4A61-1D44-7B19BA3959C3}"/>
              </a:ext>
            </a:extLst>
          </p:cNvPr>
          <p:cNvSpPr txBox="1"/>
          <p:nvPr/>
        </p:nvSpPr>
        <p:spPr>
          <a:xfrm>
            <a:off x="5410078" y="6758939"/>
            <a:ext cx="69312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55.00</a:t>
            </a:r>
          </a:p>
        </p:txBody>
      </p:sp>
      <p:sp>
        <p:nvSpPr>
          <p:cNvPr id="405" name="CuadroTexto 404">
            <a:extLst>
              <a:ext uri="{FF2B5EF4-FFF2-40B4-BE49-F238E27FC236}">
                <a16:creationId xmlns:a16="http://schemas.microsoft.com/office/drawing/2014/main" id="{7A30884B-6176-5CC4-4F1A-120939F66527}"/>
              </a:ext>
            </a:extLst>
          </p:cNvPr>
          <p:cNvSpPr txBox="1"/>
          <p:nvPr/>
        </p:nvSpPr>
        <p:spPr>
          <a:xfrm>
            <a:off x="5414007" y="6875545"/>
            <a:ext cx="68920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71.00</a:t>
            </a:r>
          </a:p>
        </p:txBody>
      </p:sp>
      <p:sp>
        <p:nvSpPr>
          <p:cNvPr id="406" name="CuadroTexto 405">
            <a:extLst>
              <a:ext uri="{FF2B5EF4-FFF2-40B4-BE49-F238E27FC236}">
                <a16:creationId xmlns:a16="http://schemas.microsoft.com/office/drawing/2014/main" id="{EC53C5F1-C2B3-941C-5CA2-EBBA41D1481D}"/>
              </a:ext>
            </a:extLst>
          </p:cNvPr>
          <p:cNvSpPr txBox="1"/>
          <p:nvPr/>
        </p:nvSpPr>
        <p:spPr>
          <a:xfrm>
            <a:off x="5418356" y="7003594"/>
            <a:ext cx="68800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89.00</a:t>
            </a:r>
          </a:p>
        </p:txBody>
      </p:sp>
      <p:sp>
        <p:nvSpPr>
          <p:cNvPr id="407" name="CuadroTexto 406">
            <a:extLst>
              <a:ext uri="{FF2B5EF4-FFF2-40B4-BE49-F238E27FC236}">
                <a16:creationId xmlns:a16="http://schemas.microsoft.com/office/drawing/2014/main" id="{048EDE70-DE05-83ED-BB98-DD7486DF9D00}"/>
              </a:ext>
            </a:extLst>
          </p:cNvPr>
          <p:cNvSpPr txBox="1"/>
          <p:nvPr/>
        </p:nvSpPr>
        <p:spPr>
          <a:xfrm>
            <a:off x="6099628" y="6130975"/>
            <a:ext cx="61624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408" name="CuadroTexto 407">
            <a:extLst>
              <a:ext uri="{FF2B5EF4-FFF2-40B4-BE49-F238E27FC236}">
                <a16:creationId xmlns:a16="http://schemas.microsoft.com/office/drawing/2014/main" id="{91DB5D3B-1D32-6351-9934-83254C7CBAAA}"/>
              </a:ext>
            </a:extLst>
          </p:cNvPr>
          <p:cNvSpPr txBox="1"/>
          <p:nvPr/>
        </p:nvSpPr>
        <p:spPr>
          <a:xfrm>
            <a:off x="6099635" y="6255682"/>
            <a:ext cx="6229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74.00</a:t>
            </a:r>
          </a:p>
        </p:txBody>
      </p:sp>
      <p:sp>
        <p:nvSpPr>
          <p:cNvPr id="409" name="CuadroTexto 408">
            <a:extLst>
              <a:ext uri="{FF2B5EF4-FFF2-40B4-BE49-F238E27FC236}">
                <a16:creationId xmlns:a16="http://schemas.microsoft.com/office/drawing/2014/main" id="{37505219-E661-B2DB-486E-9D534CEE55B7}"/>
              </a:ext>
            </a:extLst>
          </p:cNvPr>
          <p:cNvSpPr txBox="1"/>
          <p:nvPr/>
        </p:nvSpPr>
        <p:spPr>
          <a:xfrm>
            <a:off x="6092911" y="6381994"/>
            <a:ext cx="62955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410" name="CuadroTexto 409">
            <a:extLst>
              <a:ext uri="{FF2B5EF4-FFF2-40B4-BE49-F238E27FC236}">
                <a16:creationId xmlns:a16="http://schemas.microsoft.com/office/drawing/2014/main" id="{9D83A4A9-3110-57AE-C68D-3D27120416DD}"/>
              </a:ext>
            </a:extLst>
          </p:cNvPr>
          <p:cNvSpPr txBox="1"/>
          <p:nvPr/>
        </p:nvSpPr>
        <p:spPr>
          <a:xfrm>
            <a:off x="6095428" y="6497448"/>
            <a:ext cx="62542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45.00</a:t>
            </a:r>
          </a:p>
        </p:txBody>
      </p:sp>
      <p:sp>
        <p:nvSpPr>
          <p:cNvPr id="411" name="CuadroTexto 410">
            <a:extLst>
              <a:ext uri="{FF2B5EF4-FFF2-40B4-BE49-F238E27FC236}">
                <a16:creationId xmlns:a16="http://schemas.microsoft.com/office/drawing/2014/main" id="{C631CDFE-B19E-5F15-9017-174C461F91EE}"/>
              </a:ext>
            </a:extLst>
          </p:cNvPr>
          <p:cNvSpPr txBox="1"/>
          <p:nvPr/>
        </p:nvSpPr>
        <p:spPr>
          <a:xfrm>
            <a:off x="6095428" y="6628217"/>
            <a:ext cx="63051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52.00</a:t>
            </a:r>
          </a:p>
        </p:txBody>
      </p:sp>
      <p:sp>
        <p:nvSpPr>
          <p:cNvPr id="412" name="CuadroTexto 411">
            <a:extLst>
              <a:ext uri="{FF2B5EF4-FFF2-40B4-BE49-F238E27FC236}">
                <a16:creationId xmlns:a16="http://schemas.microsoft.com/office/drawing/2014/main" id="{25C0041B-367C-C6AE-1A1F-EAB4334F0E8E}"/>
              </a:ext>
            </a:extLst>
          </p:cNvPr>
          <p:cNvSpPr txBox="1"/>
          <p:nvPr/>
        </p:nvSpPr>
        <p:spPr>
          <a:xfrm>
            <a:off x="6106351" y="6755261"/>
            <a:ext cx="61730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55.00</a:t>
            </a:r>
          </a:p>
        </p:txBody>
      </p:sp>
      <p:sp>
        <p:nvSpPr>
          <p:cNvPr id="413" name="CuadroTexto 412">
            <a:extLst>
              <a:ext uri="{FF2B5EF4-FFF2-40B4-BE49-F238E27FC236}">
                <a16:creationId xmlns:a16="http://schemas.microsoft.com/office/drawing/2014/main" id="{0EB00CA9-D910-E494-F052-1E7E471392FD}"/>
              </a:ext>
            </a:extLst>
          </p:cNvPr>
          <p:cNvSpPr txBox="1"/>
          <p:nvPr/>
        </p:nvSpPr>
        <p:spPr>
          <a:xfrm>
            <a:off x="6107515" y="6872872"/>
            <a:ext cx="62180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71.00</a:t>
            </a:r>
          </a:p>
        </p:txBody>
      </p:sp>
      <p:sp>
        <p:nvSpPr>
          <p:cNvPr id="414" name="CuadroTexto 413">
            <a:extLst>
              <a:ext uri="{FF2B5EF4-FFF2-40B4-BE49-F238E27FC236}">
                <a16:creationId xmlns:a16="http://schemas.microsoft.com/office/drawing/2014/main" id="{711372D5-07B6-ABD2-AE16-0D852385017D}"/>
              </a:ext>
            </a:extLst>
          </p:cNvPr>
          <p:cNvSpPr txBox="1"/>
          <p:nvPr/>
        </p:nvSpPr>
        <p:spPr>
          <a:xfrm>
            <a:off x="6106351" y="7004020"/>
            <a:ext cx="62283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89.00</a:t>
            </a:r>
          </a:p>
        </p:txBody>
      </p:sp>
      <p:sp>
        <p:nvSpPr>
          <p:cNvPr id="415" name="CuadroTexto 414">
            <a:extLst>
              <a:ext uri="{FF2B5EF4-FFF2-40B4-BE49-F238E27FC236}">
                <a16:creationId xmlns:a16="http://schemas.microsoft.com/office/drawing/2014/main" id="{460F0189-6102-6D4A-A3BD-BA443EB1F971}"/>
              </a:ext>
            </a:extLst>
          </p:cNvPr>
          <p:cNvSpPr txBox="1"/>
          <p:nvPr/>
        </p:nvSpPr>
        <p:spPr>
          <a:xfrm>
            <a:off x="6729186" y="6122428"/>
            <a:ext cx="70294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201" name="CuadroTexto 200">
            <a:extLst>
              <a:ext uri="{FF2B5EF4-FFF2-40B4-BE49-F238E27FC236}">
                <a16:creationId xmlns:a16="http://schemas.microsoft.com/office/drawing/2014/main" id="{E9D51254-8AAD-E965-EC32-FA88F09EC3D3}"/>
              </a:ext>
            </a:extLst>
          </p:cNvPr>
          <p:cNvSpPr txBox="1"/>
          <p:nvPr/>
        </p:nvSpPr>
        <p:spPr>
          <a:xfrm>
            <a:off x="6729186" y="6252074"/>
            <a:ext cx="69957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74.00</a:t>
            </a:r>
          </a:p>
        </p:txBody>
      </p:sp>
      <p:sp>
        <p:nvSpPr>
          <p:cNvPr id="202" name="CuadroTexto 201">
            <a:extLst>
              <a:ext uri="{FF2B5EF4-FFF2-40B4-BE49-F238E27FC236}">
                <a16:creationId xmlns:a16="http://schemas.microsoft.com/office/drawing/2014/main" id="{06669AD3-1C71-7926-BEC0-AE63E6936554}"/>
              </a:ext>
            </a:extLst>
          </p:cNvPr>
          <p:cNvSpPr txBox="1"/>
          <p:nvPr/>
        </p:nvSpPr>
        <p:spPr>
          <a:xfrm>
            <a:off x="6729184" y="6381220"/>
            <a:ext cx="697967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57.00</a:t>
            </a:r>
          </a:p>
        </p:txBody>
      </p:sp>
      <p:sp>
        <p:nvSpPr>
          <p:cNvPr id="207" name="CuadroTexto 206">
            <a:extLst>
              <a:ext uri="{FF2B5EF4-FFF2-40B4-BE49-F238E27FC236}">
                <a16:creationId xmlns:a16="http://schemas.microsoft.com/office/drawing/2014/main" id="{24EADEC0-7B8E-B2B2-3672-91E6B435291E}"/>
              </a:ext>
            </a:extLst>
          </p:cNvPr>
          <p:cNvSpPr txBox="1"/>
          <p:nvPr/>
        </p:nvSpPr>
        <p:spPr>
          <a:xfrm>
            <a:off x="6720850" y="6500162"/>
            <a:ext cx="70455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45.00</a:t>
            </a:r>
          </a:p>
        </p:txBody>
      </p:sp>
      <p:sp>
        <p:nvSpPr>
          <p:cNvPr id="215" name="CuadroTexto 214">
            <a:extLst>
              <a:ext uri="{FF2B5EF4-FFF2-40B4-BE49-F238E27FC236}">
                <a16:creationId xmlns:a16="http://schemas.microsoft.com/office/drawing/2014/main" id="{92F2E97E-5F52-7294-680C-E05EFF659035}"/>
              </a:ext>
            </a:extLst>
          </p:cNvPr>
          <p:cNvSpPr txBox="1"/>
          <p:nvPr/>
        </p:nvSpPr>
        <p:spPr>
          <a:xfrm>
            <a:off x="6725613" y="6624704"/>
            <a:ext cx="70153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52.00</a:t>
            </a:r>
          </a:p>
        </p:txBody>
      </p:sp>
      <p:sp>
        <p:nvSpPr>
          <p:cNvPr id="216" name="CuadroTexto 215">
            <a:extLst>
              <a:ext uri="{FF2B5EF4-FFF2-40B4-BE49-F238E27FC236}">
                <a16:creationId xmlns:a16="http://schemas.microsoft.com/office/drawing/2014/main" id="{9E73672B-CBED-1B0C-3620-E7EFB53A2AA1}"/>
              </a:ext>
            </a:extLst>
          </p:cNvPr>
          <p:cNvSpPr txBox="1"/>
          <p:nvPr/>
        </p:nvSpPr>
        <p:spPr>
          <a:xfrm>
            <a:off x="6718119" y="6749084"/>
            <a:ext cx="70728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55.00</a:t>
            </a:r>
          </a:p>
        </p:txBody>
      </p:sp>
      <p:sp>
        <p:nvSpPr>
          <p:cNvPr id="218" name="CuadroTexto 217">
            <a:extLst>
              <a:ext uri="{FF2B5EF4-FFF2-40B4-BE49-F238E27FC236}">
                <a16:creationId xmlns:a16="http://schemas.microsoft.com/office/drawing/2014/main" id="{85328904-87DF-FEDA-B498-F9507DF14E98}"/>
              </a:ext>
            </a:extLst>
          </p:cNvPr>
          <p:cNvSpPr txBox="1"/>
          <p:nvPr/>
        </p:nvSpPr>
        <p:spPr>
          <a:xfrm>
            <a:off x="6727574" y="6875353"/>
            <a:ext cx="70118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$   71.00</a:t>
            </a:r>
          </a:p>
        </p:txBody>
      </p:sp>
      <p:sp>
        <p:nvSpPr>
          <p:cNvPr id="219" name="CuadroTexto 218">
            <a:extLst>
              <a:ext uri="{FF2B5EF4-FFF2-40B4-BE49-F238E27FC236}">
                <a16:creationId xmlns:a16="http://schemas.microsoft.com/office/drawing/2014/main" id="{6B9DAF80-2557-6BAF-DDB5-1EA55040AC05}"/>
              </a:ext>
            </a:extLst>
          </p:cNvPr>
          <p:cNvSpPr txBox="1"/>
          <p:nvPr/>
        </p:nvSpPr>
        <p:spPr>
          <a:xfrm>
            <a:off x="6726944" y="7006689"/>
            <a:ext cx="71589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50" b="1">
                <a:solidFill>
                  <a:srgbClr val="002060"/>
                </a:solidFill>
                <a:latin typeface="Century Gothic" panose="020B0502020202020204" pitchFamily="34" charset="0"/>
              </a:rPr>
              <a:t>$   89.00</a:t>
            </a:r>
            <a:endParaRPr lang="es-MX" sz="6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CuadroTexto 219">
            <a:extLst>
              <a:ext uri="{FF2B5EF4-FFF2-40B4-BE49-F238E27FC236}">
                <a16:creationId xmlns:a16="http://schemas.microsoft.com/office/drawing/2014/main" id="{473358E2-CA4B-6AB1-58AC-89CC1656C444}"/>
              </a:ext>
            </a:extLst>
          </p:cNvPr>
          <p:cNvSpPr txBox="1"/>
          <p:nvPr/>
        </p:nvSpPr>
        <p:spPr>
          <a:xfrm>
            <a:off x="457760" y="7343363"/>
            <a:ext cx="103718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Academia</a:t>
            </a:r>
          </a:p>
        </p:txBody>
      </p:sp>
      <p:sp>
        <p:nvSpPr>
          <p:cNvPr id="222" name="CuadroTexto 221">
            <a:extLst>
              <a:ext uri="{FF2B5EF4-FFF2-40B4-BE49-F238E27FC236}">
                <a16:creationId xmlns:a16="http://schemas.microsoft.com/office/drawing/2014/main" id="{260DD6BB-F16D-C3B4-86BF-2115EAFCC439}"/>
              </a:ext>
            </a:extLst>
          </p:cNvPr>
          <p:cNvSpPr txBox="1"/>
          <p:nvPr/>
        </p:nvSpPr>
        <p:spPr>
          <a:xfrm>
            <a:off x="482762" y="7443786"/>
            <a:ext cx="108482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Sucursal El Salvador</a:t>
            </a:r>
          </a:p>
        </p:txBody>
      </p:sp>
      <p:sp>
        <p:nvSpPr>
          <p:cNvPr id="223" name="CuadroTexto 222">
            <a:extLst>
              <a:ext uri="{FF2B5EF4-FFF2-40B4-BE49-F238E27FC236}">
                <a16:creationId xmlns:a16="http://schemas.microsoft.com/office/drawing/2014/main" id="{910B95E0-0C2B-4287-39AA-7AEADBC290E6}"/>
              </a:ext>
            </a:extLst>
          </p:cNvPr>
          <p:cNvSpPr txBox="1"/>
          <p:nvPr/>
        </p:nvSpPr>
        <p:spPr>
          <a:xfrm>
            <a:off x="455945" y="7545748"/>
            <a:ext cx="111616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Guadalajara</a:t>
            </a:r>
          </a:p>
        </p:txBody>
      </p:sp>
      <p:sp>
        <p:nvSpPr>
          <p:cNvPr id="416" name="CuadroTexto 415">
            <a:extLst>
              <a:ext uri="{FF2B5EF4-FFF2-40B4-BE49-F238E27FC236}">
                <a16:creationId xmlns:a16="http://schemas.microsoft.com/office/drawing/2014/main" id="{8737ED43-04E0-2A49-E503-AF05275817F9}"/>
              </a:ext>
            </a:extLst>
          </p:cNvPr>
          <p:cNvSpPr txBox="1"/>
          <p:nvPr/>
        </p:nvSpPr>
        <p:spPr>
          <a:xfrm>
            <a:off x="453766" y="7646812"/>
            <a:ext cx="119227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Guatemala 105</a:t>
            </a:r>
          </a:p>
        </p:txBody>
      </p:sp>
      <p:sp>
        <p:nvSpPr>
          <p:cNvPr id="417" name="CuadroTexto 416">
            <a:extLst>
              <a:ext uri="{FF2B5EF4-FFF2-40B4-BE49-F238E27FC236}">
                <a16:creationId xmlns:a16="http://schemas.microsoft.com/office/drawing/2014/main" id="{8C469BCC-6620-BB1E-E945-F3EA3AB8B82C}"/>
              </a:ext>
            </a:extLst>
          </p:cNvPr>
          <p:cNvSpPr txBox="1"/>
          <p:nvPr/>
        </p:nvSpPr>
        <p:spPr>
          <a:xfrm>
            <a:off x="455945" y="7742034"/>
            <a:ext cx="129084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Guatemala 133</a:t>
            </a:r>
          </a:p>
        </p:txBody>
      </p:sp>
      <p:sp>
        <p:nvSpPr>
          <p:cNvPr id="418" name="CuadroTexto 417">
            <a:extLst>
              <a:ext uri="{FF2B5EF4-FFF2-40B4-BE49-F238E27FC236}">
                <a16:creationId xmlns:a16="http://schemas.microsoft.com/office/drawing/2014/main" id="{C82FA37D-DBB9-85F3-FAD1-B6F897A42187}"/>
              </a:ext>
            </a:extLst>
          </p:cNvPr>
          <p:cNvSpPr txBox="1"/>
          <p:nvPr/>
        </p:nvSpPr>
        <p:spPr>
          <a:xfrm>
            <a:off x="453887" y="7844245"/>
            <a:ext cx="104673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Puebla</a:t>
            </a:r>
          </a:p>
        </p:txBody>
      </p:sp>
      <p:sp>
        <p:nvSpPr>
          <p:cNvPr id="419" name="CuadroTexto 418">
            <a:extLst>
              <a:ext uri="{FF2B5EF4-FFF2-40B4-BE49-F238E27FC236}">
                <a16:creationId xmlns:a16="http://schemas.microsoft.com/office/drawing/2014/main" id="{A05FC18D-B82B-732A-B279-7AC0CDB5FE5B}"/>
              </a:ext>
            </a:extLst>
          </p:cNvPr>
          <p:cNvSpPr txBox="1"/>
          <p:nvPr/>
        </p:nvSpPr>
        <p:spPr>
          <a:xfrm>
            <a:off x="456065" y="7941717"/>
            <a:ext cx="102628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Querétaro</a:t>
            </a:r>
          </a:p>
        </p:txBody>
      </p:sp>
      <p:sp>
        <p:nvSpPr>
          <p:cNvPr id="423" name="CuadroTexto 422">
            <a:extLst>
              <a:ext uri="{FF2B5EF4-FFF2-40B4-BE49-F238E27FC236}">
                <a16:creationId xmlns:a16="http://schemas.microsoft.com/office/drawing/2014/main" id="{EAC6F7A7-498A-E1DC-4751-B10F5477F69B}"/>
              </a:ext>
            </a:extLst>
          </p:cNvPr>
          <p:cNvSpPr txBox="1"/>
          <p:nvPr/>
        </p:nvSpPr>
        <p:spPr>
          <a:xfrm>
            <a:off x="455945" y="8042641"/>
            <a:ext cx="91387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Tercero</a:t>
            </a:r>
          </a:p>
        </p:txBody>
      </p:sp>
      <p:sp>
        <p:nvSpPr>
          <p:cNvPr id="424" name="CuadroTexto 423">
            <a:extLst>
              <a:ext uri="{FF2B5EF4-FFF2-40B4-BE49-F238E27FC236}">
                <a16:creationId xmlns:a16="http://schemas.microsoft.com/office/drawing/2014/main" id="{DE332716-93F2-A4B0-8275-6223F4579A89}"/>
              </a:ext>
            </a:extLst>
          </p:cNvPr>
          <p:cNvSpPr txBox="1"/>
          <p:nvPr/>
        </p:nvSpPr>
        <p:spPr>
          <a:xfrm>
            <a:off x="455945" y="8146864"/>
            <a:ext cx="91387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Toluca</a:t>
            </a:r>
          </a:p>
        </p:txBody>
      </p:sp>
      <p:sp>
        <p:nvSpPr>
          <p:cNvPr id="425" name="CuadroTexto 424">
            <a:extLst>
              <a:ext uri="{FF2B5EF4-FFF2-40B4-BE49-F238E27FC236}">
                <a16:creationId xmlns:a16="http://schemas.microsoft.com/office/drawing/2014/main" id="{557094B1-2C4C-FB30-A3D3-2236BD6D76DE}"/>
              </a:ext>
            </a:extLst>
          </p:cNvPr>
          <p:cNvSpPr txBox="1"/>
          <p:nvPr/>
        </p:nvSpPr>
        <p:spPr>
          <a:xfrm>
            <a:off x="456112" y="8252082"/>
            <a:ext cx="91387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Sucursal Cedis</a:t>
            </a:r>
          </a:p>
        </p:txBody>
      </p:sp>
      <p:sp>
        <p:nvSpPr>
          <p:cNvPr id="426" name="CuadroTexto 425">
            <a:extLst>
              <a:ext uri="{FF2B5EF4-FFF2-40B4-BE49-F238E27FC236}">
                <a16:creationId xmlns:a16="http://schemas.microsoft.com/office/drawing/2014/main" id="{114380E5-E7CF-8F73-C7D9-1C4B670E5CDF}"/>
              </a:ext>
            </a:extLst>
          </p:cNvPr>
          <p:cNvSpPr txBox="1"/>
          <p:nvPr/>
        </p:nvSpPr>
        <p:spPr>
          <a:xfrm>
            <a:off x="1771001" y="7341671"/>
            <a:ext cx="84962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55 - 5542 - 6382</a:t>
            </a:r>
          </a:p>
        </p:txBody>
      </p:sp>
      <p:sp>
        <p:nvSpPr>
          <p:cNvPr id="427" name="CuadroTexto 426">
            <a:extLst>
              <a:ext uri="{FF2B5EF4-FFF2-40B4-BE49-F238E27FC236}">
                <a16:creationId xmlns:a16="http://schemas.microsoft.com/office/drawing/2014/main" id="{2C1CA033-59E3-51D7-64CC-E53DC517DAC3}"/>
              </a:ext>
            </a:extLst>
          </p:cNvPr>
          <p:cNvSpPr txBox="1"/>
          <p:nvPr/>
        </p:nvSpPr>
        <p:spPr>
          <a:xfrm>
            <a:off x="1782088" y="7451104"/>
            <a:ext cx="95317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55 - 5542 - 6397</a:t>
            </a:r>
          </a:p>
        </p:txBody>
      </p:sp>
      <p:sp>
        <p:nvSpPr>
          <p:cNvPr id="428" name="CuadroTexto 427">
            <a:extLst>
              <a:ext uri="{FF2B5EF4-FFF2-40B4-BE49-F238E27FC236}">
                <a16:creationId xmlns:a16="http://schemas.microsoft.com/office/drawing/2014/main" id="{7798AFA3-5A32-159C-13DA-ACED83CF4F45}"/>
              </a:ext>
            </a:extLst>
          </p:cNvPr>
          <p:cNvSpPr txBox="1"/>
          <p:nvPr/>
        </p:nvSpPr>
        <p:spPr>
          <a:xfrm>
            <a:off x="1776731" y="7551335"/>
            <a:ext cx="86068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333 - 6442 - 110</a:t>
            </a:r>
          </a:p>
        </p:txBody>
      </p:sp>
      <p:sp>
        <p:nvSpPr>
          <p:cNvPr id="429" name="CuadroTexto 428">
            <a:extLst>
              <a:ext uri="{FF2B5EF4-FFF2-40B4-BE49-F238E27FC236}">
                <a16:creationId xmlns:a16="http://schemas.microsoft.com/office/drawing/2014/main" id="{EB8ADE16-300E-C961-DBC0-3311BB379EEA}"/>
              </a:ext>
            </a:extLst>
          </p:cNvPr>
          <p:cNvSpPr txBox="1"/>
          <p:nvPr/>
        </p:nvSpPr>
        <p:spPr>
          <a:xfrm>
            <a:off x="1772568" y="7642425"/>
            <a:ext cx="83132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55 - 5522 - 4362</a:t>
            </a:r>
          </a:p>
        </p:txBody>
      </p:sp>
      <p:sp>
        <p:nvSpPr>
          <p:cNvPr id="430" name="CuadroTexto 429">
            <a:extLst>
              <a:ext uri="{FF2B5EF4-FFF2-40B4-BE49-F238E27FC236}">
                <a16:creationId xmlns:a16="http://schemas.microsoft.com/office/drawing/2014/main" id="{A6D47229-A060-5C3E-9DEC-176CD2DC3430}"/>
              </a:ext>
            </a:extLst>
          </p:cNvPr>
          <p:cNvSpPr txBox="1"/>
          <p:nvPr/>
        </p:nvSpPr>
        <p:spPr>
          <a:xfrm>
            <a:off x="1769736" y="7732721"/>
            <a:ext cx="83415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55 - 5920 - 4520</a:t>
            </a:r>
          </a:p>
        </p:txBody>
      </p:sp>
      <p:sp>
        <p:nvSpPr>
          <p:cNvPr id="431" name="CuadroTexto 430">
            <a:extLst>
              <a:ext uri="{FF2B5EF4-FFF2-40B4-BE49-F238E27FC236}">
                <a16:creationId xmlns:a16="http://schemas.microsoft.com/office/drawing/2014/main" id="{44265308-6CF2-6D2F-E0CE-C4F1750B76E9}"/>
              </a:ext>
            </a:extLst>
          </p:cNvPr>
          <p:cNvSpPr txBox="1"/>
          <p:nvPr/>
        </p:nvSpPr>
        <p:spPr>
          <a:xfrm>
            <a:off x="1776526" y="7835326"/>
            <a:ext cx="86109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222 - 2323 - 537</a:t>
            </a:r>
          </a:p>
        </p:txBody>
      </p:sp>
      <p:sp>
        <p:nvSpPr>
          <p:cNvPr id="432" name="CuadroTexto 431">
            <a:extLst>
              <a:ext uri="{FF2B5EF4-FFF2-40B4-BE49-F238E27FC236}">
                <a16:creationId xmlns:a16="http://schemas.microsoft.com/office/drawing/2014/main" id="{EE398289-B88C-6D04-B509-803CD5B13914}"/>
              </a:ext>
            </a:extLst>
          </p:cNvPr>
          <p:cNvSpPr txBox="1"/>
          <p:nvPr/>
        </p:nvSpPr>
        <p:spPr>
          <a:xfrm>
            <a:off x="1777246" y="7946339"/>
            <a:ext cx="86699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442 - 2145 - 898</a:t>
            </a:r>
          </a:p>
        </p:txBody>
      </p:sp>
      <p:sp>
        <p:nvSpPr>
          <p:cNvPr id="433" name="CuadroTexto 432">
            <a:extLst>
              <a:ext uri="{FF2B5EF4-FFF2-40B4-BE49-F238E27FC236}">
                <a16:creationId xmlns:a16="http://schemas.microsoft.com/office/drawing/2014/main" id="{4C285415-863A-B67A-B319-49B3AD7673E0}"/>
              </a:ext>
            </a:extLst>
          </p:cNvPr>
          <p:cNvSpPr txBox="1"/>
          <p:nvPr/>
        </p:nvSpPr>
        <p:spPr>
          <a:xfrm>
            <a:off x="1778617" y="8052055"/>
            <a:ext cx="236073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55 - 5522 - 1313 / 55 - 1997 - 7434 / 55 - 5542 - 0253</a:t>
            </a:r>
          </a:p>
        </p:txBody>
      </p:sp>
      <p:sp>
        <p:nvSpPr>
          <p:cNvPr id="434" name="CuadroTexto 433">
            <a:extLst>
              <a:ext uri="{FF2B5EF4-FFF2-40B4-BE49-F238E27FC236}">
                <a16:creationId xmlns:a16="http://schemas.microsoft.com/office/drawing/2014/main" id="{D6FE8874-3DCD-2326-7C90-EFADBB6B0A3F}"/>
              </a:ext>
            </a:extLst>
          </p:cNvPr>
          <p:cNvSpPr txBox="1"/>
          <p:nvPr/>
        </p:nvSpPr>
        <p:spPr>
          <a:xfrm>
            <a:off x="1750151" y="8143907"/>
            <a:ext cx="238772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722 - 2355 - 159 / 722 - 2790 - 900 Ext. 3400 y 3401</a:t>
            </a:r>
          </a:p>
        </p:txBody>
      </p:sp>
      <p:sp>
        <p:nvSpPr>
          <p:cNvPr id="435" name="CuadroTexto 434">
            <a:extLst>
              <a:ext uri="{FF2B5EF4-FFF2-40B4-BE49-F238E27FC236}">
                <a16:creationId xmlns:a16="http://schemas.microsoft.com/office/drawing/2014/main" id="{899B87F8-141F-3E12-F3D6-2D8C2EE765CE}"/>
              </a:ext>
            </a:extLst>
          </p:cNvPr>
          <p:cNvSpPr txBox="1"/>
          <p:nvPr/>
        </p:nvSpPr>
        <p:spPr>
          <a:xfrm>
            <a:off x="1757843" y="8254606"/>
            <a:ext cx="227833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55 - 5542 - 0253</a:t>
            </a:r>
          </a:p>
        </p:txBody>
      </p:sp>
      <p:sp>
        <p:nvSpPr>
          <p:cNvPr id="436" name="CuadroTexto 435">
            <a:extLst>
              <a:ext uri="{FF2B5EF4-FFF2-40B4-BE49-F238E27FC236}">
                <a16:creationId xmlns:a16="http://schemas.microsoft.com/office/drawing/2014/main" id="{F8708A0D-071C-B784-3413-26630B24FD09}"/>
              </a:ext>
            </a:extLst>
          </p:cNvPr>
          <p:cNvSpPr txBox="1"/>
          <p:nvPr/>
        </p:nvSpPr>
        <p:spPr>
          <a:xfrm>
            <a:off x="4170243" y="8150066"/>
            <a:ext cx="83851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722 - 1122 - 531</a:t>
            </a:r>
          </a:p>
        </p:txBody>
      </p:sp>
      <p:sp>
        <p:nvSpPr>
          <p:cNvPr id="437" name="CuadroTexto 436">
            <a:extLst>
              <a:ext uri="{FF2B5EF4-FFF2-40B4-BE49-F238E27FC236}">
                <a16:creationId xmlns:a16="http://schemas.microsoft.com/office/drawing/2014/main" id="{E18AF52C-96DE-FFEB-F7C9-5A2A3022473F}"/>
              </a:ext>
            </a:extLst>
          </p:cNvPr>
          <p:cNvSpPr txBox="1"/>
          <p:nvPr/>
        </p:nvSpPr>
        <p:spPr>
          <a:xfrm>
            <a:off x="2628357" y="7339305"/>
            <a:ext cx="113854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55 - 6414 - 8974</a:t>
            </a:r>
          </a:p>
        </p:txBody>
      </p:sp>
      <p:sp>
        <p:nvSpPr>
          <p:cNvPr id="438" name="CuadroTexto 437">
            <a:extLst>
              <a:ext uri="{FF2B5EF4-FFF2-40B4-BE49-F238E27FC236}">
                <a16:creationId xmlns:a16="http://schemas.microsoft.com/office/drawing/2014/main" id="{41922951-B80B-0F28-212E-4CA2EB1FBA08}"/>
              </a:ext>
            </a:extLst>
          </p:cNvPr>
          <p:cNvSpPr txBox="1"/>
          <p:nvPr/>
        </p:nvSpPr>
        <p:spPr>
          <a:xfrm>
            <a:off x="2628357" y="7446140"/>
            <a:ext cx="86187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55 - 3010 - 6339</a:t>
            </a:r>
          </a:p>
        </p:txBody>
      </p:sp>
      <p:sp>
        <p:nvSpPr>
          <p:cNvPr id="439" name="CuadroTexto 438">
            <a:extLst>
              <a:ext uri="{FF2B5EF4-FFF2-40B4-BE49-F238E27FC236}">
                <a16:creationId xmlns:a16="http://schemas.microsoft.com/office/drawing/2014/main" id="{3B828C92-A127-6ECB-3F78-C5762A85892F}"/>
              </a:ext>
            </a:extLst>
          </p:cNvPr>
          <p:cNvSpPr txBox="1"/>
          <p:nvPr/>
        </p:nvSpPr>
        <p:spPr>
          <a:xfrm>
            <a:off x="2603344" y="7543447"/>
            <a:ext cx="839150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331 - 9449 - 847</a:t>
            </a:r>
          </a:p>
        </p:txBody>
      </p:sp>
      <p:sp>
        <p:nvSpPr>
          <p:cNvPr id="440" name="CuadroTexto 439">
            <a:extLst>
              <a:ext uri="{FF2B5EF4-FFF2-40B4-BE49-F238E27FC236}">
                <a16:creationId xmlns:a16="http://schemas.microsoft.com/office/drawing/2014/main" id="{A9F9097B-5CD8-FBCD-8F3C-9BA601EEBC89}"/>
              </a:ext>
            </a:extLst>
          </p:cNvPr>
          <p:cNvSpPr txBox="1"/>
          <p:nvPr/>
        </p:nvSpPr>
        <p:spPr>
          <a:xfrm>
            <a:off x="2626055" y="7631790"/>
            <a:ext cx="100867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55 - 3035 - 5790</a:t>
            </a:r>
          </a:p>
        </p:txBody>
      </p:sp>
      <p:sp>
        <p:nvSpPr>
          <p:cNvPr id="441" name="CuadroTexto 440">
            <a:extLst>
              <a:ext uri="{FF2B5EF4-FFF2-40B4-BE49-F238E27FC236}">
                <a16:creationId xmlns:a16="http://schemas.microsoft.com/office/drawing/2014/main" id="{637CAF01-BF8C-EC15-E669-1B993EBDA506}"/>
              </a:ext>
            </a:extLst>
          </p:cNvPr>
          <p:cNvSpPr txBox="1"/>
          <p:nvPr/>
        </p:nvSpPr>
        <p:spPr>
          <a:xfrm>
            <a:off x="2611074" y="7735716"/>
            <a:ext cx="90146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55 - 6675 - 4287</a:t>
            </a:r>
          </a:p>
        </p:txBody>
      </p:sp>
      <p:sp>
        <p:nvSpPr>
          <p:cNvPr id="442" name="CuadroTexto 441">
            <a:extLst>
              <a:ext uri="{FF2B5EF4-FFF2-40B4-BE49-F238E27FC236}">
                <a16:creationId xmlns:a16="http://schemas.microsoft.com/office/drawing/2014/main" id="{034BB0B3-B048-FACF-0279-7129B47467AE}"/>
              </a:ext>
            </a:extLst>
          </p:cNvPr>
          <p:cNvSpPr txBox="1"/>
          <p:nvPr/>
        </p:nvSpPr>
        <p:spPr>
          <a:xfrm>
            <a:off x="2632879" y="7843629"/>
            <a:ext cx="94689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222 - 7642 - 798</a:t>
            </a:r>
          </a:p>
        </p:txBody>
      </p:sp>
      <p:sp>
        <p:nvSpPr>
          <p:cNvPr id="443" name="CuadroTexto 442">
            <a:extLst>
              <a:ext uri="{FF2B5EF4-FFF2-40B4-BE49-F238E27FC236}">
                <a16:creationId xmlns:a16="http://schemas.microsoft.com/office/drawing/2014/main" id="{EF2B8EC7-F488-65EB-95CA-7321E24748CA}"/>
              </a:ext>
            </a:extLst>
          </p:cNvPr>
          <p:cNvSpPr txBox="1"/>
          <p:nvPr/>
        </p:nvSpPr>
        <p:spPr>
          <a:xfrm>
            <a:off x="2635222" y="7945787"/>
            <a:ext cx="113534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442 - 8249 - 011</a:t>
            </a:r>
          </a:p>
        </p:txBody>
      </p:sp>
      <p:sp>
        <p:nvSpPr>
          <p:cNvPr id="444" name="CuadroTexto 443">
            <a:extLst>
              <a:ext uri="{FF2B5EF4-FFF2-40B4-BE49-F238E27FC236}">
                <a16:creationId xmlns:a16="http://schemas.microsoft.com/office/drawing/2014/main" id="{D5F0FCEF-C0F2-F0C6-E0DF-83105AD345DD}"/>
              </a:ext>
            </a:extLst>
          </p:cNvPr>
          <p:cNvSpPr txBox="1"/>
          <p:nvPr/>
        </p:nvSpPr>
        <p:spPr>
          <a:xfrm>
            <a:off x="4166863" y="8046785"/>
            <a:ext cx="87598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55 - 3035 - 5788</a:t>
            </a:r>
          </a:p>
        </p:txBody>
      </p:sp>
      <p:sp>
        <p:nvSpPr>
          <p:cNvPr id="445" name="CuadroTexto 444">
            <a:extLst>
              <a:ext uri="{FF2B5EF4-FFF2-40B4-BE49-F238E27FC236}">
                <a16:creationId xmlns:a16="http://schemas.microsoft.com/office/drawing/2014/main" id="{F1565D3A-60B3-02FA-3E3D-1E28C5BD7AA5}"/>
              </a:ext>
            </a:extLst>
          </p:cNvPr>
          <p:cNvSpPr txBox="1"/>
          <p:nvPr/>
        </p:nvSpPr>
        <p:spPr>
          <a:xfrm>
            <a:off x="6216237" y="7341257"/>
            <a:ext cx="134783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academia@dannytex.com</a:t>
            </a:r>
          </a:p>
        </p:txBody>
      </p:sp>
      <p:sp>
        <p:nvSpPr>
          <p:cNvPr id="446" name="CuadroTexto 445">
            <a:extLst>
              <a:ext uri="{FF2B5EF4-FFF2-40B4-BE49-F238E27FC236}">
                <a16:creationId xmlns:a16="http://schemas.microsoft.com/office/drawing/2014/main" id="{6BDE40E7-EF50-AD1A-4F01-3034AFB6DBE3}"/>
              </a:ext>
            </a:extLst>
          </p:cNvPr>
          <p:cNvSpPr txBox="1"/>
          <p:nvPr/>
        </p:nvSpPr>
        <p:spPr>
          <a:xfrm>
            <a:off x="6216237" y="7438292"/>
            <a:ext cx="125659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elsalvador@dannytex.com</a:t>
            </a:r>
          </a:p>
        </p:txBody>
      </p:sp>
      <p:sp>
        <p:nvSpPr>
          <p:cNvPr id="447" name="CuadroTexto 446">
            <a:extLst>
              <a:ext uri="{FF2B5EF4-FFF2-40B4-BE49-F238E27FC236}">
                <a16:creationId xmlns:a16="http://schemas.microsoft.com/office/drawing/2014/main" id="{0262DC5E-C9EE-A775-670F-863BE64B7AF1}"/>
              </a:ext>
            </a:extLst>
          </p:cNvPr>
          <p:cNvSpPr txBox="1"/>
          <p:nvPr/>
        </p:nvSpPr>
        <p:spPr>
          <a:xfrm>
            <a:off x="6128666" y="7536162"/>
            <a:ext cx="134985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guadalajara@dannytex.com</a:t>
            </a:r>
          </a:p>
        </p:txBody>
      </p:sp>
      <p:sp>
        <p:nvSpPr>
          <p:cNvPr id="736" name="CuadroTexto 735">
            <a:extLst>
              <a:ext uri="{FF2B5EF4-FFF2-40B4-BE49-F238E27FC236}">
                <a16:creationId xmlns:a16="http://schemas.microsoft.com/office/drawing/2014/main" id="{1987F660-6B76-F2A9-AB3D-B9AF20175525}"/>
              </a:ext>
            </a:extLst>
          </p:cNvPr>
          <p:cNvSpPr txBox="1"/>
          <p:nvPr/>
        </p:nvSpPr>
        <p:spPr>
          <a:xfrm>
            <a:off x="6202265" y="7628961"/>
            <a:ext cx="138275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guatemala@dannytex.com</a:t>
            </a:r>
          </a:p>
        </p:txBody>
      </p:sp>
      <p:sp>
        <p:nvSpPr>
          <p:cNvPr id="737" name="CuadroTexto 736">
            <a:extLst>
              <a:ext uri="{FF2B5EF4-FFF2-40B4-BE49-F238E27FC236}">
                <a16:creationId xmlns:a16="http://schemas.microsoft.com/office/drawing/2014/main" id="{6983309B-D616-EAB5-1637-A88DAFC8ECAA}"/>
              </a:ext>
            </a:extLst>
          </p:cNvPr>
          <p:cNvSpPr txBox="1"/>
          <p:nvPr/>
        </p:nvSpPr>
        <p:spPr>
          <a:xfrm>
            <a:off x="6216085" y="7730602"/>
            <a:ext cx="138275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deportivas@dannytex.com</a:t>
            </a:r>
          </a:p>
        </p:txBody>
      </p:sp>
      <p:sp>
        <p:nvSpPr>
          <p:cNvPr id="738" name="CuadroTexto 737">
            <a:extLst>
              <a:ext uri="{FF2B5EF4-FFF2-40B4-BE49-F238E27FC236}">
                <a16:creationId xmlns:a16="http://schemas.microsoft.com/office/drawing/2014/main" id="{E99BC904-4DDC-89DE-D21B-92EA5A7E70C8}"/>
              </a:ext>
            </a:extLst>
          </p:cNvPr>
          <p:cNvSpPr txBox="1"/>
          <p:nvPr/>
        </p:nvSpPr>
        <p:spPr>
          <a:xfrm>
            <a:off x="6237849" y="7828858"/>
            <a:ext cx="141043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puebla@dannytex.com</a:t>
            </a:r>
          </a:p>
        </p:txBody>
      </p:sp>
      <p:sp>
        <p:nvSpPr>
          <p:cNvPr id="739" name="CuadroTexto 738">
            <a:extLst>
              <a:ext uri="{FF2B5EF4-FFF2-40B4-BE49-F238E27FC236}">
                <a16:creationId xmlns:a16="http://schemas.microsoft.com/office/drawing/2014/main" id="{B60AA822-BC1A-80B4-C79D-A3661539F78C}"/>
              </a:ext>
            </a:extLst>
          </p:cNvPr>
          <p:cNvSpPr txBox="1"/>
          <p:nvPr/>
        </p:nvSpPr>
        <p:spPr>
          <a:xfrm>
            <a:off x="6246512" y="7935976"/>
            <a:ext cx="126182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queretaro@dannytex.com</a:t>
            </a:r>
          </a:p>
        </p:txBody>
      </p:sp>
      <p:sp>
        <p:nvSpPr>
          <p:cNvPr id="740" name="CuadroTexto 739">
            <a:extLst>
              <a:ext uri="{FF2B5EF4-FFF2-40B4-BE49-F238E27FC236}">
                <a16:creationId xmlns:a16="http://schemas.microsoft.com/office/drawing/2014/main" id="{7580B8B7-B650-F1FE-A100-7DE10C52C798}"/>
              </a:ext>
            </a:extLst>
          </p:cNvPr>
          <p:cNvSpPr txBox="1"/>
          <p:nvPr/>
        </p:nvSpPr>
        <p:spPr>
          <a:xfrm>
            <a:off x="6358951" y="8044613"/>
            <a:ext cx="135860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tercero@dannytex.com</a:t>
            </a:r>
          </a:p>
        </p:txBody>
      </p:sp>
      <p:sp>
        <p:nvSpPr>
          <p:cNvPr id="741" name="CuadroTexto 740">
            <a:extLst>
              <a:ext uri="{FF2B5EF4-FFF2-40B4-BE49-F238E27FC236}">
                <a16:creationId xmlns:a16="http://schemas.microsoft.com/office/drawing/2014/main" id="{44FDFFDD-A7F3-5510-B102-6C39D13F4023}"/>
              </a:ext>
            </a:extLst>
          </p:cNvPr>
          <p:cNvSpPr txBox="1"/>
          <p:nvPr/>
        </p:nvSpPr>
        <p:spPr>
          <a:xfrm>
            <a:off x="5393058" y="8147215"/>
            <a:ext cx="218818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toluca@dannytex.com</a:t>
            </a:r>
          </a:p>
        </p:txBody>
      </p:sp>
      <p:sp>
        <p:nvSpPr>
          <p:cNvPr id="742" name="CuadroTexto 741">
            <a:extLst>
              <a:ext uri="{FF2B5EF4-FFF2-40B4-BE49-F238E27FC236}">
                <a16:creationId xmlns:a16="http://schemas.microsoft.com/office/drawing/2014/main" id="{0AC805FE-946A-2AA5-1ED4-55EE6CB8C93C}"/>
              </a:ext>
            </a:extLst>
          </p:cNvPr>
          <p:cNvSpPr txBox="1"/>
          <p:nvPr/>
        </p:nvSpPr>
        <p:spPr>
          <a:xfrm>
            <a:off x="6381153" y="8252464"/>
            <a:ext cx="132816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ventas@dannytex.com</a:t>
            </a:r>
          </a:p>
        </p:txBody>
      </p:sp>
      <p:sp>
        <p:nvSpPr>
          <p:cNvPr id="743" name="Marcador de contenido 2">
            <a:extLst>
              <a:ext uri="{FF2B5EF4-FFF2-40B4-BE49-F238E27FC236}">
                <a16:creationId xmlns:a16="http://schemas.microsoft.com/office/drawing/2014/main" id="{18C64A25-42F6-E3D0-48E3-DA5CAB17EAFC}"/>
              </a:ext>
            </a:extLst>
          </p:cNvPr>
          <p:cNvSpPr txBox="1">
            <a:spLocks/>
          </p:cNvSpPr>
          <p:nvPr/>
        </p:nvSpPr>
        <p:spPr>
          <a:xfrm>
            <a:off x="438517" y="8481587"/>
            <a:ext cx="6931080" cy="554251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681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</a:t>
            </a:r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Precio mayoreo desde una pieza. </a:t>
            </a:r>
            <a:r>
              <a:rPr lang="es-MX" sz="610" b="1" u="sng">
                <a:solidFill>
                  <a:srgbClr val="002060"/>
                </a:solidFill>
                <a:latin typeface="Century Gothic" panose="020B0502020202020204" pitchFamily="34" charset="0"/>
              </a:rPr>
              <a:t>Julio </a:t>
            </a:r>
            <a:r>
              <a:rPr lang="es-MX" sz="61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2025</a:t>
            </a:r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aplica a ultimas piezas, consulta precio de fabrica para pedido especial.</a:t>
            </a:r>
          </a:p>
          <a:p>
            <a:pPr algn="l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Forma de pago: Efectivo, depósito, tarjeta de crédito o débito, cheque o transferencia </a:t>
            </a: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bancaria con autorizaciones de lunes a viernes.</a:t>
            </a:r>
            <a:endParaRPr lang="es-MX" sz="6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</a:t>
            </a:r>
            <a:r>
              <a:rPr lang="es-MX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 descuentos no aplican en: pago con anticipo o entrega a domicilio o envió por paquetería o tarjeta de crédito o debito o venta a crédito, no acumulable con otras promociones. </a:t>
            </a:r>
          </a:p>
          <a:p>
            <a:pPr algn="l"/>
            <a:endParaRPr lang="es-MX" sz="61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endParaRPr lang="es-MX" sz="649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4" name="Marcador de contenido 2">
            <a:extLst>
              <a:ext uri="{FF2B5EF4-FFF2-40B4-BE49-F238E27FC236}">
                <a16:creationId xmlns:a16="http://schemas.microsoft.com/office/drawing/2014/main" id="{322E25DA-5173-3890-FD28-136E425F753D}"/>
              </a:ext>
            </a:extLst>
          </p:cNvPr>
          <p:cNvSpPr txBox="1">
            <a:spLocks/>
          </p:cNvSpPr>
          <p:nvPr/>
        </p:nvSpPr>
        <p:spPr>
          <a:xfrm>
            <a:off x="469401" y="8818409"/>
            <a:ext cx="7303446" cy="270814"/>
          </a:xfrm>
          <a:prstGeom prst="rect">
            <a:avLst/>
          </a:prstGeom>
        </p:spPr>
        <p:txBody>
          <a:bodyPr vert="horz" lIns="42703" tIns="21350" rIns="42703" bIns="21350" rtlCol="0">
            <a:noAutofit/>
          </a:bodyPr>
          <a:lstStyle>
            <a:lvl1pPr marL="0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52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705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058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41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764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116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469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821" indent="0" algn="ctr" defTabSz="509352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Lunes a viernes de 9:30 a 18:30 horas y Sábados 9:30 a 14:30 horas.  Solicita la promoción del mes en la sucursal de tu preferencia.  Activa tu línea de crédito.</a:t>
            </a:r>
          </a:p>
          <a:p>
            <a:pPr algn="l"/>
            <a:r>
              <a:rPr lang="es-MX" sz="610" b="1" dirty="0">
                <a:solidFill>
                  <a:srgbClr val="002060"/>
                </a:solidFill>
                <a:latin typeface="Lucida Handwriting" pitchFamily="66" charset="0"/>
              </a:rPr>
              <a:t>DANNY TEX ® </a:t>
            </a:r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desde 1993. Compare nuestra Calidad, servicio y precio. </a:t>
            </a:r>
            <a:r>
              <a:rPr lang="es-MX" sz="61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Envío con Guía prepagada por bulto, menor a 25 kg. O Envíos a paquetería en CDMX, menores a 120 kg.                        O Envío a domicilio menor a 30 minutos de la Sucursal Tercero, con mas de 300 kg. Será con costo adicional de $ 400.00</a:t>
            </a:r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</a:p>
          <a:p>
            <a:pPr algn="l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Dudas o aclaraciones: supcen@dannytex.com  o  55 - 3035 - 5789   /   vtd@avantetextil.com  o  55 - 1794 – 3857</a:t>
            </a:r>
          </a:p>
          <a:p>
            <a:pPr algn="l"/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45" name="CuadroTexto 744">
            <a:extLst>
              <a:ext uri="{FF2B5EF4-FFF2-40B4-BE49-F238E27FC236}">
                <a16:creationId xmlns:a16="http://schemas.microsoft.com/office/drawing/2014/main" id="{FF6DA653-0C75-851F-37F3-997E5F892E45}"/>
              </a:ext>
            </a:extLst>
          </p:cNvPr>
          <p:cNvSpPr txBox="1"/>
          <p:nvPr/>
        </p:nvSpPr>
        <p:spPr>
          <a:xfrm>
            <a:off x="2587104" y="5184091"/>
            <a:ext cx="291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Lista de Precios Elásticos</a:t>
            </a:r>
          </a:p>
          <a:p>
            <a:pPr algn="ctr"/>
            <a:r>
              <a:rPr lang="es-MX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PRECIOS  I.V.A. INCLUIDO</a:t>
            </a:r>
          </a:p>
          <a:p>
            <a:pPr algn="ctr"/>
            <a:r>
              <a:rPr lang="es-MX" sz="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Apertura tu línea de crédito a 1, 2 o 3 meses. </a:t>
            </a:r>
          </a:p>
        </p:txBody>
      </p:sp>
      <p:sp>
        <p:nvSpPr>
          <p:cNvPr id="746" name="CuadroTexto 745">
            <a:extLst>
              <a:ext uri="{FF2B5EF4-FFF2-40B4-BE49-F238E27FC236}">
                <a16:creationId xmlns:a16="http://schemas.microsoft.com/office/drawing/2014/main" id="{F04BF3F1-BB1F-F2FB-D180-886A944F455C}"/>
              </a:ext>
            </a:extLst>
          </p:cNvPr>
          <p:cNvSpPr txBox="1"/>
          <p:nvPr/>
        </p:nvSpPr>
        <p:spPr>
          <a:xfrm>
            <a:off x="1438945" y="9753142"/>
            <a:ext cx="5442515" cy="22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TELA DIRECTA DE FÁBRICA  -  PRECIOS I.V.A. INCLUIDO  -  ENTREGA EN TODA LA REPÚBLICA MEXICANA</a:t>
            </a:r>
          </a:p>
        </p:txBody>
      </p:sp>
      <p:pic>
        <p:nvPicPr>
          <p:cNvPr id="747" name="Imagen 746">
            <a:extLst>
              <a:ext uri="{FF2B5EF4-FFF2-40B4-BE49-F238E27FC236}">
                <a16:creationId xmlns:a16="http://schemas.microsoft.com/office/drawing/2014/main" id="{84391DCC-45E4-AF3B-C31C-C1DDF338B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8472" y="9450625"/>
            <a:ext cx="196636" cy="196636"/>
          </a:xfrm>
          <a:prstGeom prst="rect">
            <a:avLst/>
          </a:prstGeom>
        </p:spPr>
      </p:pic>
      <p:pic>
        <p:nvPicPr>
          <p:cNvPr id="748" name="Imagen 747">
            <a:extLst>
              <a:ext uri="{FF2B5EF4-FFF2-40B4-BE49-F238E27FC236}">
                <a16:creationId xmlns:a16="http://schemas.microsoft.com/office/drawing/2014/main" id="{FA8ACEAA-91C5-F8AF-3EF2-8CF5BE4A40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2116" y="9444689"/>
            <a:ext cx="196636" cy="196636"/>
          </a:xfrm>
          <a:prstGeom prst="rect">
            <a:avLst/>
          </a:prstGeom>
        </p:spPr>
      </p:pic>
      <p:sp>
        <p:nvSpPr>
          <p:cNvPr id="749" name="CuadroTexto 748">
            <a:extLst>
              <a:ext uri="{FF2B5EF4-FFF2-40B4-BE49-F238E27FC236}">
                <a16:creationId xmlns:a16="http://schemas.microsoft.com/office/drawing/2014/main" id="{14E59C00-7787-2DF3-D9D6-9906D1DC2D38}"/>
              </a:ext>
            </a:extLst>
          </p:cNvPr>
          <p:cNvSpPr txBox="1"/>
          <p:nvPr/>
        </p:nvSpPr>
        <p:spPr>
          <a:xfrm>
            <a:off x="1800567" y="9440186"/>
            <a:ext cx="873044" cy="2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/Dannytex</a:t>
            </a:r>
          </a:p>
        </p:txBody>
      </p:sp>
      <p:sp>
        <p:nvSpPr>
          <p:cNvPr id="750" name="CuadroTexto 749">
            <a:extLst>
              <a:ext uri="{FF2B5EF4-FFF2-40B4-BE49-F238E27FC236}">
                <a16:creationId xmlns:a16="http://schemas.microsoft.com/office/drawing/2014/main" id="{EBFBB89A-846A-AF28-CBFB-F7205D096BF1}"/>
              </a:ext>
            </a:extLst>
          </p:cNvPr>
          <p:cNvSpPr txBox="1"/>
          <p:nvPr/>
        </p:nvSpPr>
        <p:spPr>
          <a:xfrm>
            <a:off x="2824244" y="9440995"/>
            <a:ext cx="843039" cy="2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@dannytex1</a:t>
            </a:r>
          </a:p>
        </p:txBody>
      </p:sp>
      <p:sp>
        <p:nvSpPr>
          <p:cNvPr id="751" name="CuadroTexto 750">
            <a:extLst>
              <a:ext uri="{FF2B5EF4-FFF2-40B4-BE49-F238E27FC236}">
                <a16:creationId xmlns:a16="http://schemas.microsoft.com/office/drawing/2014/main" id="{16719798-4B14-7C9E-B2E2-ABFC14A3F7F9}"/>
              </a:ext>
            </a:extLst>
          </p:cNvPr>
          <p:cNvSpPr txBox="1"/>
          <p:nvPr/>
        </p:nvSpPr>
        <p:spPr>
          <a:xfrm>
            <a:off x="3739400" y="9382603"/>
            <a:ext cx="3039255" cy="3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Las 24 horas por internet los 365 días del año en</a:t>
            </a:r>
          </a:p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www.dannytex.com o al mail ventas@dannytex.com </a:t>
            </a:r>
          </a:p>
        </p:txBody>
      </p:sp>
      <p:sp>
        <p:nvSpPr>
          <p:cNvPr id="752" name="CuadroTexto 91">
            <a:extLst>
              <a:ext uri="{FF2B5EF4-FFF2-40B4-BE49-F238E27FC236}">
                <a16:creationId xmlns:a16="http://schemas.microsoft.com/office/drawing/2014/main" id="{6998BDDA-CEFF-1DEA-04BE-4286A479D7E4}"/>
              </a:ext>
            </a:extLst>
          </p:cNvPr>
          <p:cNvSpPr txBox="1"/>
          <p:nvPr/>
        </p:nvSpPr>
        <p:spPr>
          <a:xfrm>
            <a:off x="3797857" y="6870013"/>
            <a:ext cx="44464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crudo</a:t>
            </a:r>
            <a:endParaRPr lang="es-MX" sz="65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53" name="Imagen 752">
            <a:extLst>
              <a:ext uri="{FF2B5EF4-FFF2-40B4-BE49-F238E27FC236}">
                <a16:creationId xmlns:a16="http://schemas.microsoft.com/office/drawing/2014/main" id="{E4269CA9-4BE5-2284-2CA1-203F6569B3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4960" y="7387659"/>
            <a:ext cx="82993" cy="82993"/>
          </a:xfrm>
          <a:prstGeom prst="rect">
            <a:avLst/>
          </a:prstGeom>
        </p:spPr>
      </p:pic>
      <p:pic>
        <p:nvPicPr>
          <p:cNvPr id="754" name="Imagen 753">
            <a:extLst>
              <a:ext uri="{FF2B5EF4-FFF2-40B4-BE49-F238E27FC236}">
                <a16:creationId xmlns:a16="http://schemas.microsoft.com/office/drawing/2014/main" id="{B8BF522B-DE62-D21B-61A3-BF830D2BAB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4924" y="7488980"/>
            <a:ext cx="82993" cy="82993"/>
          </a:xfrm>
          <a:prstGeom prst="rect">
            <a:avLst/>
          </a:prstGeom>
        </p:spPr>
      </p:pic>
      <p:pic>
        <p:nvPicPr>
          <p:cNvPr id="755" name="Imagen 754">
            <a:extLst>
              <a:ext uri="{FF2B5EF4-FFF2-40B4-BE49-F238E27FC236}">
                <a16:creationId xmlns:a16="http://schemas.microsoft.com/office/drawing/2014/main" id="{E13B49CF-C30E-962B-8A00-E11E8405BE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1785" y="7587684"/>
            <a:ext cx="82993" cy="82993"/>
          </a:xfrm>
          <a:prstGeom prst="rect">
            <a:avLst/>
          </a:prstGeom>
        </p:spPr>
      </p:pic>
      <p:pic>
        <p:nvPicPr>
          <p:cNvPr id="756" name="Imagen 755">
            <a:extLst>
              <a:ext uri="{FF2B5EF4-FFF2-40B4-BE49-F238E27FC236}">
                <a16:creationId xmlns:a16="http://schemas.microsoft.com/office/drawing/2014/main" id="{1D29B3DB-9EAD-6398-0286-CC9341D684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4960" y="7689284"/>
            <a:ext cx="82993" cy="82993"/>
          </a:xfrm>
          <a:prstGeom prst="rect">
            <a:avLst/>
          </a:prstGeom>
        </p:spPr>
      </p:pic>
      <p:pic>
        <p:nvPicPr>
          <p:cNvPr id="757" name="Imagen 756">
            <a:extLst>
              <a:ext uri="{FF2B5EF4-FFF2-40B4-BE49-F238E27FC236}">
                <a16:creationId xmlns:a16="http://schemas.microsoft.com/office/drawing/2014/main" id="{8B0E8455-AE4C-ABE8-9656-7EBBE4339F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1785" y="7790884"/>
            <a:ext cx="82993" cy="82993"/>
          </a:xfrm>
          <a:prstGeom prst="rect">
            <a:avLst/>
          </a:prstGeom>
        </p:spPr>
      </p:pic>
      <p:pic>
        <p:nvPicPr>
          <p:cNvPr id="758" name="Imagen 757">
            <a:extLst>
              <a:ext uri="{FF2B5EF4-FFF2-40B4-BE49-F238E27FC236}">
                <a16:creationId xmlns:a16="http://schemas.microsoft.com/office/drawing/2014/main" id="{7514D63D-7095-DA5F-5D20-3BEB89A22E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4960" y="7892484"/>
            <a:ext cx="82993" cy="82993"/>
          </a:xfrm>
          <a:prstGeom prst="rect">
            <a:avLst/>
          </a:prstGeom>
        </p:spPr>
      </p:pic>
      <p:pic>
        <p:nvPicPr>
          <p:cNvPr id="759" name="Imagen 758">
            <a:extLst>
              <a:ext uri="{FF2B5EF4-FFF2-40B4-BE49-F238E27FC236}">
                <a16:creationId xmlns:a16="http://schemas.microsoft.com/office/drawing/2014/main" id="{7A354026-02FE-2B39-3DC3-B70A9FE661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4960" y="7987734"/>
            <a:ext cx="82993" cy="82993"/>
          </a:xfrm>
          <a:prstGeom prst="rect">
            <a:avLst/>
          </a:prstGeom>
        </p:spPr>
      </p:pic>
      <p:pic>
        <p:nvPicPr>
          <p:cNvPr id="760" name="Imagen 759">
            <a:extLst>
              <a:ext uri="{FF2B5EF4-FFF2-40B4-BE49-F238E27FC236}">
                <a16:creationId xmlns:a16="http://schemas.microsoft.com/office/drawing/2014/main" id="{4C57BA6F-1B81-79B1-8191-A63B413353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20" y="8095684"/>
            <a:ext cx="82993" cy="82993"/>
          </a:xfrm>
          <a:prstGeom prst="rect">
            <a:avLst/>
          </a:prstGeom>
        </p:spPr>
      </p:pic>
      <p:pic>
        <p:nvPicPr>
          <p:cNvPr id="761" name="Imagen 760">
            <a:extLst>
              <a:ext uri="{FF2B5EF4-FFF2-40B4-BE49-F238E27FC236}">
                <a16:creationId xmlns:a16="http://schemas.microsoft.com/office/drawing/2014/main" id="{9C3CB0EE-26A4-F3FB-06EC-95D533A6C6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5785" y="8200459"/>
            <a:ext cx="82993" cy="82993"/>
          </a:xfrm>
          <a:prstGeom prst="rect">
            <a:avLst/>
          </a:prstGeom>
        </p:spPr>
      </p:pic>
      <p:pic>
        <p:nvPicPr>
          <p:cNvPr id="762" name="Imagen 761">
            <a:extLst>
              <a:ext uri="{FF2B5EF4-FFF2-40B4-BE49-F238E27FC236}">
                <a16:creationId xmlns:a16="http://schemas.microsoft.com/office/drawing/2014/main" id="{E5E6A015-41A9-AD27-FEA8-302E55FEDB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0476" y="8300798"/>
            <a:ext cx="63925" cy="85234"/>
          </a:xfrm>
          <a:prstGeom prst="rect">
            <a:avLst/>
          </a:prstGeom>
        </p:spPr>
      </p:pic>
      <p:pic>
        <p:nvPicPr>
          <p:cNvPr id="763" name="Imagen 762">
            <a:extLst>
              <a:ext uri="{FF2B5EF4-FFF2-40B4-BE49-F238E27FC236}">
                <a16:creationId xmlns:a16="http://schemas.microsoft.com/office/drawing/2014/main" id="{3B180543-1A9F-C67A-649C-D4A475A35A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4064" y="8203070"/>
            <a:ext cx="63925" cy="85234"/>
          </a:xfrm>
          <a:prstGeom prst="rect">
            <a:avLst/>
          </a:prstGeom>
        </p:spPr>
      </p:pic>
      <p:pic>
        <p:nvPicPr>
          <p:cNvPr id="764" name="Imagen 763">
            <a:extLst>
              <a:ext uri="{FF2B5EF4-FFF2-40B4-BE49-F238E27FC236}">
                <a16:creationId xmlns:a16="http://schemas.microsoft.com/office/drawing/2014/main" id="{017B9768-6428-703F-17A0-209B1745A1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0757" y="8100409"/>
            <a:ext cx="63925" cy="85234"/>
          </a:xfrm>
          <a:prstGeom prst="rect">
            <a:avLst/>
          </a:prstGeom>
        </p:spPr>
      </p:pic>
      <p:pic>
        <p:nvPicPr>
          <p:cNvPr id="765" name="Imagen 764">
            <a:extLst>
              <a:ext uri="{FF2B5EF4-FFF2-40B4-BE49-F238E27FC236}">
                <a16:creationId xmlns:a16="http://schemas.microsoft.com/office/drawing/2014/main" id="{468B7EC0-FA1B-C6D0-DC99-6B42E55CC5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0476" y="7996391"/>
            <a:ext cx="63925" cy="85234"/>
          </a:xfrm>
          <a:prstGeom prst="rect">
            <a:avLst/>
          </a:prstGeom>
        </p:spPr>
      </p:pic>
      <p:pic>
        <p:nvPicPr>
          <p:cNvPr id="766" name="Imagen 765">
            <a:extLst>
              <a:ext uri="{FF2B5EF4-FFF2-40B4-BE49-F238E27FC236}">
                <a16:creationId xmlns:a16="http://schemas.microsoft.com/office/drawing/2014/main" id="{BE8D835F-5A64-5BB3-407E-5B9FC78C6D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0757" y="7898348"/>
            <a:ext cx="63925" cy="85234"/>
          </a:xfrm>
          <a:prstGeom prst="rect">
            <a:avLst/>
          </a:prstGeom>
        </p:spPr>
      </p:pic>
      <p:pic>
        <p:nvPicPr>
          <p:cNvPr id="767" name="Imagen 766">
            <a:extLst>
              <a:ext uri="{FF2B5EF4-FFF2-40B4-BE49-F238E27FC236}">
                <a16:creationId xmlns:a16="http://schemas.microsoft.com/office/drawing/2014/main" id="{91518C20-1AB3-391A-4829-9DA0868A6A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3961" y="7792414"/>
            <a:ext cx="63925" cy="85234"/>
          </a:xfrm>
          <a:prstGeom prst="rect">
            <a:avLst/>
          </a:prstGeom>
        </p:spPr>
      </p:pic>
      <p:pic>
        <p:nvPicPr>
          <p:cNvPr id="768" name="Imagen 767">
            <a:extLst>
              <a:ext uri="{FF2B5EF4-FFF2-40B4-BE49-F238E27FC236}">
                <a16:creationId xmlns:a16="http://schemas.microsoft.com/office/drawing/2014/main" id="{B1B13DF8-8DA5-305E-F11D-1D584B357C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0476" y="7698143"/>
            <a:ext cx="63925" cy="85234"/>
          </a:xfrm>
          <a:prstGeom prst="rect">
            <a:avLst/>
          </a:prstGeom>
        </p:spPr>
      </p:pic>
      <p:pic>
        <p:nvPicPr>
          <p:cNvPr id="769" name="Imagen 768">
            <a:extLst>
              <a:ext uri="{FF2B5EF4-FFF2-40B4-BE49-F238E27FC236}">
                <a16:creationId xmlns:a16="http://schemas.microsoft.com/office/drawing/2014/main" id="{0067DCC8-D6C4-C8A4-120C-FDEA4A30D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4064" y="7591852"/>
            <a:ext cx="63925" cy="85234"/>
          </a:xfrm>
          <a:prstGeom prst="rect">
            <a:avLst/>
          </a:prstGeom>
        </p:spPr>
      </p:pic>
      <p:pic>
        <p:nvPicPr>
          <p:cNvPr id="770" name="Imagen 769">
            <a:extLst>
              <a:ext uri="{FF2B5EF4-FFF2-40B4-BE49-F238E27FC236}">
                <a16:creationId xmlns:a16="http://schemas.microsoft.com/office/drawing/2014/main" id="{872ABBCA-9D2F-9CC8-2582-FB027D08CB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4064" y="7491170"/>
            <a:ext cx="63925" cy="85234"/>
          </a:xfrm>
          <a:prstGeom prst="rect">
            <a:avLst/>
          </a:prstGeom>
        </p:spPr>
      </p:pic>
      <p:pic>
        <p:nvPicPr>
          <p:cNvPr id="771" name="Imagen 770">
            <a:extLst>
              <a:ext uri="{FF2B5EF4-FFF2-40B4-BE49-F238E27FC236}">
                <a16:creationId xmlns:a16="http://schemas.microsoft.com/office/drawing/2014/main" id="{9B577243-9636-E2AC-775D-4092F0B626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0414" y="7380355"/>
            <a:ext cx="63925" cy="85234"/>
          </a:xfrm>
          <a:prstGeom prst="rect">
            <a:avLst/>
          </a:prstGeom>
        </p:spPr>
      </p:pic>
      <p:pic>
        <p:nvPicPr>
          <p:cNvPr id="772" name="Imagen 771">
            <a:extLst>
              <a:ext uri="{FF2B5EF4-FFF2-40B4-BE49-F238E27FC236}">
                <a16:creationId xmlns:a16="http://schemas.microsoft.com/office/drawing/2014/main" id="{EFA411BF-F107-A0E2-29CB-586FBF2D3B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162" y="7472265"/>
            <a:ext cx="45719" cy="102868"/>
          </a:xfrm>
          <a:prstGeom prst="rect">
            <a:avLst/>
          </a:prstGeom>
        </p:spPr>
      </p:pic>
      <p:pic>
        <p:nvPicPr>
          <p:cNvPr id="773" name="Imagen 772">
            <a:extLst>
              <a:ext uri="{FF2B5EF4-FFF2-40B4-BE49-F238E27FC236}">
                <a16:creationId xmlns:a16="http://schemas.microsoft.com/office/drawing/2014/main" id="{FD699298-5E5C-7095-7A60-83D6F1BFDD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162" y="7571206"/>
            <a:ext cx="45719" cy="102868"/>
          </a:xfrm>
          <a:prstGeom prst="rect">
            <a:avLst/>
          </a:prstGeom>
        </p:spPr>
      </p:pic>
      <p:pic>
        <p:nvPicPr>
          <p:cNvPr id="774" name="Imagen 773">
            <a:extLst>
              <a:ext uri="{FF2B5EF4-FFF2-40B4-BE49-F238E27FC236}">
                <a16:creationId xmlns:a16="http://schemas.microsoft.com/office/drawing/2014/main" id="{ABD47D1E-E882-ABC8-C66A-5E3CBED68C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162" y="7675981"/>
            <a:ext cx="45719" cy="102868"/>
          </a:xfrm>
          <a:prstGeom prst="rect">
            <a:avLst/>
          </a:prstGeom>
        </p:spPr>
      </p:pic>
      <p:pic>
        <p:nvPicPr>
          <p:cNvPr id="775" name="Imagen 774">
            <a:extLst>
              <a:ext uri="{FF2B5EF4-FFF2-40B4-BE49-F238E27FC236}">
                <a16:creationId xmlns:a16="http://schemas.microsoft.com/office/drawing/2014/main" id="{6F7FBECF-A173-5EB5-3ECE-0917809A63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162" y="7780584"/>
            <a:ext cx="45719" cy="102868"/>
          </a:xfrm>
          <a:prstGeom prst="rect">
            <a:avLst/>
          </a:prstGeom>
        </p:spPr>
      </p:pic>
      <p:pic>
        <p:nvPicPr>
          <p:cNvPr id="776" name="Imagen 775">
            <a:extLst>
              <a:ext uri="{FF2B5EF4-FFF2-40B4-BE49-F238E27FC236}">
                <a16:creationId xmlns:a16="http://schemas.microsoft.com/office/drawing/2014/main" id="{3550544D-15E7-E7C4-C49A-F119420668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162" y="7876178"/>
            <a:ext cx="45719" cy="102868"/>
          </a:xfrm>
          <a:prstGeom prst="rect">
            <a:avLst/>
          </a:prstGeom>
        </p:spPr>
      </p:pic>
      <p:pic>
        <p:nvPicPr>
          <p:cNvPr id="777" name="Imagen 776">
            <a:extLst>
              <a:ext uri="{FF2B5EF4-FFF2-40B4-BE49-F238E27FC236}">
                <a16:creationId xmlns:a16="http://schemas.microsoft.com/office/drawing/2014/main" id="{E2E497A0-90CF-85ED-DD91-4B5A3EB078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162" y="7971600"/>
            <a:ext cx="45719" cy="102868"/>
          </a:xfrm>
          <a:prstGeom prst="rect">
            <a:avLst/>
          </a:prstGeom>
        </p:spPr>
      </p:pic>
      <p:pic>
        <p:nvPicPr>
          <p:cNvPr id="778" name="Imagen 777">
            <a:extLst>
              <a:ext uri="{FF2B5EF4-FFF2-40B4-BE49-F238E27FC236}">
                <a16:creationId xmlns:a16="http://schemas.microsoft.com/office/drawing/2014/main" id="{554E844D-B309-0A93-EDDC-B3AA1AE60E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162" y="8079378"/>
            <a:ext cx="45719" cy="102868"/>
          </a:xfrm>
          <a:prstGeom prst="rect">
            <a:avLst/>
          </a:prstGeom>
        </p:spPr>
      </p:pic>
      <p:pic>
        <p:nvPicPr>
          <p:cNvPr id="779" name="Imagen 778">
            <a:extLst>
              <a:ext uri="{FF2B5EF4-FFF2-40B4-BE49-F238E27FC236}">
                <a16:creationId xmlns:a16="http://schemas.microsoft.com/office/drawing/2014/main" id="{1151E5C2-D693-06D1-6EAE-75EF6FF4A2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162" y="8184153"/>
            <a:ext cx="45719" cy="102868"/>
          </a:xfrm>
          <a:prstGeom prst="rect">
            <a:avLst/>
          </a:prstGeom>
        </p:spPr>
      </p:pic>
      <p:pic>
        <p:nvPicPr>
          <p:cNvPr id="780" name="Imagen 779">
            <a:extLst>
              <a:ext uri="{FF2B5EF4-FFF2-40B4-BE49-F238E27FC236}">
                <a16:creationId xmlns:a16="http://schemas.microsoft.com/office/drawing/2014/main" id="{F2868363-DE40-28A3-7A8B-9101C0BF27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162" y="8285753"/>
            <a:ext cx="45719" cy="102868"/>
          </a:xfrm>
          <a:prstGeom prst="rect">
            <a:avLst/>
          </a:prstGeom>
        </p:spPr>
      </p:pic>
      <p:sp>
        <p:nvSpPr>
          <p:cNvPr id="781" name="216 Rectángulo">
            <a:extLst>
              <a:ext uri="{FF2B5EF4-FFF2-40B4-BE49-F238E27FC236}">
                <a16:creationId xmlns:a16="http://schemas.microsoft.com/office/drawing/2014/main" id="{BD8711BB-B58B-C706-4E5C-8180A04A10DB}"/>
              </a:ext>
            </a:extLst>
          </p:cNvPr>
          <p:cNvSpPr/>
          <p:nvPr/>
        </p:nvSpPr>
        <p:spPr>
          <a:xfrm>
            <a:off x="378113" y="9135443"/>
            <a:ext cx="235962" cy="186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1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º </a:t>
            </a:r>
            <a:endParaRPr lang="es-MX" sz="610" dirty="0"/>
          </a:p>
        </p:txBody>
      </p:sp>
      <p:pic>
        <p:nvPicPr>
          <p:cNvPr id="782" name="Imagen 462">
            <a:extLst>
              <a:ext uri="{FF2B5EF4-FFF2-40B4-BE49-F238E27FC236}">
                <a16:creationId xmlns:a16="http://schemas.microsoft.com/office/drawing/2014/main" id="{EAF045A3-4669-9934-9A56-72E9AD7BED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290" y="7377545"/>
            <a:ext cx="45719" cy="102868"/>
          </a:xfrm>
          <a:prstGeom prst="rect">
            <a:avLst/>
          </a:prstGeom>
        </p:spPr>
      </p:pic>
      <p:sp>
        <p:nvSpPr>
          <p:cNvPr id="783" name="CuadroTexto 719">
            <a:extLst>
              <a:ext uri="{FF2B5EF4-FFF2-40B4-BE49-F238E27FC236}">
                <a16:creationId xmlns:a16="http://schemas.microsoft.com/office/drawing/2014/main" id="{2BB179C8-E5DD-6515-3F5A-1F15AAEA14F2}"/>
              </a:ext>
            </a:extLst>
          </p:cNvPr>
          <p:cNvSpPr txBox="1"/>
          <p:nvPr/>
        </p:nvSpPr>
        <p:spPr>
          <a:xfrm>
            <a:off x="1783550" y="19502528"/>
            <a:ext cx="873044" cy="2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/Dannytex</a:t>
            </a:r>
          </a:p>
        </p:txBody>
      </p:sp>
      <p:sp>
        <p:nvSpPr>
          <p:cNvPr id="784" name="CuadroTexto 720">
            <a:extLst>
              <a:ext uri="{FF2B5EF4-FFF2-40B4-BE49-F238E27FC236}">
                <a16:creationId xmlns:a16="http://schemas.microsoft.com/office/drawing/2014/main" id="{9A095473-8E6A-367B-6C70-0B57B934BA72}"/>
              </a:ext>
            </a:extLst>
          </p:cNvPr>
          <p:cNvSpPr txBox="1"/>
          <p:nvPr/>
        </p:nvSpPr>
        <p:spPr>
          <a:xfrm>
            <a:off x="2807227" y="19503337"/>
            <a:ext cx="843039" cy="21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@dannytex1</a:t>
            </a:r>
          </a:p>
        </p:txBody>
      </p:sp>
      <p:sp>
        <p:nvSpPr>
          <p:cNvPr id="785" name="CuadroTexto 721">
            <a:extLst>
              <a:ext uri="{FF2B5EF4-FFF2-40B4-BE49-F238E27FC236}">
                <a16:creationId xmlns:a16="http://schemas.microsoft.com/office/drawing/2014/main" id="{39C51772-85F9-A130-6C92-571147AA7EDB}"/>
              </a:ext>
            </a:extLst>
          </p:cNvPr>
          <p:cNvSpPr txBox="1"/>
          <p:nvPr/>
        </p:nvSpPr>
        <p:spPr>
          <a:xfrm>
            <a:off x="3722383" y="19444945"/>
            <a:ext cx="3039255" cy="3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Las 24 horas por internet los 365 días del año en</a:t>
            </a:r>
          </a:p>
          <a:p>
            <a:r>
              <a:rPr lang="es-MX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www.dannytex.com o al mail ventas@dannytex.com </a:t>
            </a:r>
          </a:p>
        </p:txBody>
      </p:sp>
      <p:sp>
        <p:nvSpPr>
          <p:cNvPr id="786" name="Rectángulo 785">
            <a:extLst>
              <a:ext uri="{FF2B5EF4-FFF2-40B4-BE49-F238E27FC236}">
                <a16:creationId xmlns:a16="http://schemas.microsoft.com/office/drawing/2014/main" id="{31C343EC-31B4-29BE-6BB8-86C35034FE5B}"/>
              </a:ext>
            </a:extLst>
          </p:cNvPr>
          <p:cNvSpPr/>
          <p:nvPr/>
        </p:nvSpPr>
        <p:spPr>
          <a:xfrm>
            <a:off x="355762" y="5911048"/>
            <a:ext cx="7065694" cy="12646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88" name="Imagen 787">
            <a:extLst>
              <a:ext uri="{FF2B5EF4-FFF2-40B4-BE49-F238E27FC236}">
                <a16:creationId xmlns:a16="http://schemas.microsoft.com/office/drawing/2014/main" id="{6DFFC4EC-4D74-5054-DDCD-C7D16D3192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5" y="7185182"/>
            <a:ext cx="7772400" cy="1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45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12321</TotalTime>
  <Words>1428</Words>
  <Application>Microsoft Office PowerPoint</Application>
  <PresentationFormat>Personalizado</PresentationFormat>
  <Paragraphs>336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Lucida Handwriting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Supervisor Centro</cp:lastModifiedBy>
  <cp:revision>292</cp:revision>
  <dcterms:created xsi:type="dcterms:W3CDTF">2019-06-21T16:31:04Z</dcterms:created>
  <dcterms:modified xsi:type="dcterms:W3CDTF">2025-07-11T16:21:06Z</dcterms:modified>
</cp:coreProperties>
</file>